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9" r:id="rId2"/>
    <p:sldId id="296" r:id="rId3"/>
    <p:sldId id="282" r:id="rId4"/>
    <p:sldId id="284" r:id="rId5"/>
    <p:sldId id="287" r:id="rId6"/>
    <p:sldId id="297" r:id="rId7"/>
    <p:sldId id="283" r:id="rId8"/>
    <p:sldId id="290" r:id="rId9"/>
    <p:sldId id="299" r:id="rId10"/>
    <p:sldId id="291" r:id="rId11"/>
    <p:sldId id="292" r:id="rId12"/>
    <p:sldId id="293" r:id="rId13"/>
    <p:sldId id="294" r:id="rId14"/>
    <p:sldId id="295" r:id="rId15"/>
    <p:sldId id="286"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933" userDrawn="1">
          <p15:clr>
            <a:srgbClr val="A4A3A4"/>
          </p15:clr>
        </p15:guide>
        <p15:guide id="4" pos="75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E1E4"/>
    <a:srgbClr val="F4F4F6"/>
    <a:srgbClr val="FDD6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0"/>
    <p:restoredTop sz="94674"/>
  </p:normalViewPr>
  <p:slideViewPr>
    <p:cSldViewPr snapToGrid="0" snapToObjects="1" showGuides="1">
      <p:cViewPr varScale="1">
        <p:scale>
          <a:sx n="119" d="100"/>
          <a:sy n="119" d="100"/>
        </p:scale>
        <p:origin x="216" y="192"/>
      </p:cViewPr>
      <p:guideLst>
        <p:guide orient="horz" pos="2160"/>
        <p:guide pos="3840"/>
        <p:guide pos="2933"/>
        <p:guide pos="7514"/>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Ventas</c:v>
                </c:pt>
              </c:strCache>
            </c:strRef>
          </c:tx>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pt idx="0">
                  <c:v>2021</c:v>
                </c:pt>
                <c:pt idx="1">
                  <c:v>2022</c:v>
                </c:pt>
                <c:pt idx="2">
                  <c:v>2023</c:v>
                </c:pt>
                <c:pt idx="3">
                  <c:v>2024</c:v>
                </c:pt>
              </c:numCache>
            </c:numRef>
          </c:cat>
          <c:val>
            <c:numRef>
              <c:f>Hoja1!$B$2:$B$5</c:f>
              <c:numCache>
                <c:formatCode>General</c:formatCode>
                <c:ptCount val="4"/>
                <c:pt idx="0">
                  <c:v>0.4</c:v>
                </c:pt>
                <c:pt idx="1">
                  <c:v>1.2</c:v>
                </c:pt>
                <c:pt idx="2">
                  <c:v>2.5</c:v>
                </c:pt>
                <c:pt idx="3">
                  <c:v>4.5999999999999996</c:v>
                </c:pt>
              </c:numCache>
            </c:numRef>
          </c:val>
          <c:extLst>
            <c:ext xmlns:c16="http://schemas.microsoft.com/office/drawing/2014/chart" uri="{C3380CC4-5D6E-409C-BE32-E72D297353CC}">
              <c16:uniqueId val="{00000000-3386-1D47-88BF-49DC5ED5203E}"/>
            </c:ext>
          </c:extLst>
        </c:ser>
        <c:dLbls>
          <c:showLegendKey val="0"/>
          <c:showVal val="1"/>
          <c:showCatName val="0"/>
          <c:showSerName val="0"/>
          <c:showPercent val="0"/>
          <c:showBubbleSize val="0"/>
        </c:dLbls>
        <c:gapWidth val="75"/>
        <c:axId val="782351615"/>
        <c:axId val="782982447"/>
      </c:barChart>
      <c:catAx>
        <c:axId val="7823516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S"/>
          </a:p>
        </c:txPr>
        <c:crossAx val="782982447"/>
        <c:crosses val="autoZero"/>
        <c:auto val="1"/>
        <c:lblAlgn val="ctr"/>
        <c:lblOffset val="100"/>
        <c:noMultiLvlLbl val="0"/>
      </c:catAx>
      <c:valAx>
        <c:axId val="78298244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S"/>
          </a:p>
        </c:txPr>
        <c:crossAx val="78235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21404-0740-284B-BDD3-A179340BC708}" type="datetimeFigureOut">
              <a:rPr lang="es-ES" smtClean="0"/>
              <a:t>3/6/21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9623B-02F7-F848-BCE5-FDBAC5B20F32}" type="slidenum">
              <a:rPr lang="es-ES" smtClean="0"/>
              <a:t>‹Nº›</a:t>
            </a:fld>
            <a:endParaRPr lang="es-ES"/>
          </a:p>
        </p:txBody>
      </p:sp>
    </p:spTree>
    <p:extLst>
      <p:ext uri="{BB962C8B-B14F-4D97-AF65-F5344CB8AC3E}">
        <p14:creationId xmlns:p14="http://schemas.microsoft.com/office/powerpoint/2010/main" val="389126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2"/>
        <p:cNvGrpSpPr/>
        <p:nvPr/>
      </p:nvGrpSpPr>
      <p:grpSpPr>
        <a:xfrm>
          <a:off x="0" y="0"/>
          <a:ext cx="0" cy="0"/>
          <a:chOff x="0" y="0"/>
          <a:chExt cx="0" cy="0"/>
        </a:xfrm>
      </p:grpSpPr>
      <p:sp>
        <p:nvSpPr>
          <p:cNvPr id="2283" name="Google Shape;2283;g6f9d974d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4" name="Google Shape;2284;g6f9d974d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486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creativecommons.org/licenses/by/4.0/deed.es"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668B2-F05D-E24D-B9A3-4C3D8CA80DB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DFF4C2A-F87F-1947-A47A-BAB95513D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560F50-169A-8D45-92EC-6B4C78271DB2}"/>
              </a:ext>
            </a:extLst>
          </p:cNvPr>
          <p:cNvSpPr>
            <a:spLocks noGrp="1"/>
          </p:cNvSpPr>
          <p:nvPr>
            <p:ph type="dt" sz="half" idx="10"/>
          </p:nvPr>
        </p:nvSpPr>
        <p:spPr/>
        <p:txBody>
          <a:bodyPr/>
          <a:lstStyle/>
          <a:p>
            <a:fld id="{61FA6BCF-12C1-2341-A8A3-25D63BED58F5}" type="datetimeFigureOut">
              <a:rPr lang="es-ES" smtClean="0"/>
              <a:t>3/6/21</a:t>
            </a:fld>
            <a:endParaRPr lang="es-ES"/>
          </a:p>
        </p:txBody>
      </p:sp>
      <p:sp>
        <p:nvSpPr>
          <p:cNvPr id="5" name="Marcador de pie de página 4">
            <a:extLst>
              <a:ext uri="{FF2B5EF4-FFF2-40B4-BE49-F238E27FC236}">
                <a16:creationId xmlns:a16="http://schemas.microsoft.com/office/drawing/2014/main" id="{44678A8A-FD99-324F-B563-D29C5CB65FD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6DF0B-88E9-FD4C-BE00-7B4732EFFF48}"/>
              </a:ext>
            </a:extLst>
          </p:cNvPr>
          <p:cNvSpPr>
            <a:spLocks noGrp="1"/>
          </p:cNvSpPr>
          <p:nvPr>
            <p:ph type="sldNum" sz="quarter" idx="12"/>
          </p:nvPr>
        </p:nvSpPr>
        <p:spPr/>
        <p:txBody>
          <a:bodyPr/>
          <a:lstStyle/>
          <a:p>
            <a:fld id="{9D301AF6-0700-0C44-9DBA-FDFD8177ECC5}" type="slidenum">
              <a:rPr lang="es-ES" smtClean="0"/>
              <a:t>‹Nº›</a:t>
            </a:fld>
            <a:endParaRPr lang="es-ES"/>
          </a:p>
        </p:txBody>
      </p:sp>
    </p:spTree>
    <p:extLst>
      <p:ext uri="{BB962C8B-B14F-4D97-AF65-F5344CB8AC3E}">
        <p14:creationId xmlns:p14="http://schemas.microsoft.com/office/powerpoint/2010/main" val="292437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E63151-91E0-7D4B-9C71-7996D1345A3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FE4DC5F-2E3C-B84A-B208-923B9EC644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99A842-9C2B-DC48-A606-4D54190E4804}"/>
              </a:ext>
            </a:extLst>
          </p:cNvPr>
          <p:cNvSpPr>
            <a:spLocks noGrp="1"/>
          </p:cNvSpPr>
          <p:nvPr>
            <p:ph type="dt" sz="half" idx="10"/>
          </p:nvPr>
        </p:nvSpPr>
        <p:spPr/>
        <p:txBody>
          <a:bodyPr/>
          <a:lstStyle/>
          <a:p>
            <a:fld id="{61FA6BCF-12C1-2341-A8A3-25D63BED58F5}" type="datetimeFigureOut">
              <a:rPr lang="es-ES" smtClean="0"/>
              <a:t>3/6/21</a:t>
            </a:fld>
            <a:endParaRPr lang="es-ES"/>
          </a:p>
        </p:txBody>
      </p:sp>
      <p:sp>
        <p:nvSpPr>
          <p:cNvPr id="5" name="Marcador de pie de página 4">
            <a:extLst>
              <a:ext uri="{FF2B5EF4-FFF2-40B4-BE49-F238E27FC236}">
                <a16:creationId xmlns:a16="http://schemas.microsoft.com/office/drawing/2014/main" id="{11DCE914-F74C-D543-8AF0-352AD40110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E7760D-D5A9-214D-9091-9F0182E64E29}"/>
              </a:ext>
            </a:extLst>
          </p:cNvPr>
          <p:cNvSpPr>
            <a:spLocks noGrp="1"/>
          </p:cNvSpPr>
          <p:nvPr>
            <p:ph type="sldNum" sz="quarter" idx="12"/>
          </p:nvPr>
        </p:nvSpPr>
        <p:spPr/>
        <p:txBody>
          <a:bodyPr/>
          <a:lstStyle/>
          <a:p>
            <a:fld id="{9D301AF6-0700-0C44-9DBA-FDFD8177ECC5}" type="slidenum">
              <a:rPr lang="es-ES" smtClean="0"/>
              <a:t>‹Nº›</a:t>
            </a:fld>
            <a:endParaRPr lang="es-ES"/>
          </a:p>
        </p:txBody>
      </p:sp>
    </p:spTree>
    <p:extLst>
      <p:ext uri="{BB962C8B-B14F-4D97-AF65-F5344CB8AC3E}">
        <p14:creationId xmlns:p14="http://schemas.microsoft.com/office/powerpoint/2010/main" val="63614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0CC6265-6956-9948-9E5A-B79891EB5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571" y="6572144"/>
            <a:ext cx="655396" cy="174772"/>
          </a:xfrm>
          <a:prstGeom prst="rect">
            <a:avLst/>
          </a:prstGeom>
        </p:spPr>
      </p:pic>
      <p:sp>
        <p:nvSpPr>
          <p:cNvPr id="8" name="CuadroTexto 7">
            <a:extLst>
              <a:ext uri="{FF2B5EF4-FFF2-40B4-BE49-F238E27FC236}">
                <a16:creationId xmlns:a16="http://schemas.microsoft.com/office/drawing/2014/main" id="{A051C4A9-5A3A-114E-B515-8EAE0CFD37D6}"/>
              </a:ext>
            </a:extLst>
          </p:cNvPr>
          <p:cNvSpPr txBox="1"/>
          <p:nvPr userDrawn="1"/>
        </p:nvSpPr>
        <p:spPr>
          <a:xfrm>
            <a:off x="0" y="6389261"/>
            <a:ext cx="655396" cy="200055"/>
          </a:xfrm>
          <a:prstGeom prst="rect">
            <a:avLst/>
          </a:prstGeom>
          <a:noFill/>
        </p:spPr>
        <p:txBody>
          <a:bodyPr wrap="square" rtlCol="0">
            <a:spAutoFit/>
          </a:bodyPr>
          <a:lstStyle/>
          <a:p>
            <a:pPr algn="r"/>
            <a:r>
              <a:rPr lang="es-ES" sz="700" dirty="0">
                <a:solidFill>
                  <a:schemeClr val="bg1">
                    <a:lumMod val="50000"/>
                  </a:schemeClr>
                </a:solidFill>
              </a:rPr>
              <a:t>MADE WITH</a:t>
            </a:r>
          </a:p>
        </p:txBody>
      </p:sp>
    </p:spTree>
    <p:extLst>
      <p:ext uri="{BB962C8B-B14F-4D97-AF65-F5344CB8AC3E}">
        <p14:creationId xmlns:p14="http://schemas.microsoft.com/office/powerpoint/2010/main" val="520439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5" name="CuadroTexto 24">
            <a:extLst>
              <a:ext uri="{FF2B5EF4-FFF2-40B4-BE49-F238E27FC236}">
                <a16:creationId xmlns:a16="http://schemas.microsoft.com/office/drawing/2014/main" id="{D83F5817-4A89-1B47-99DA-E2B0ADAF1520}"/>
              </a:ext>
            </a:extLst>
          </p:cNvPr>
          <p:cNvSpPr txBox="1"/>
          <p:nvPr userDrawn="1"/>
        </p:nvSpPr>
        <p:spPr>
          <a:xfrm>
            <a:off x="3357360" y="4603442"/>
            <a:ext cx="6653843" cy="1692771"/>
          </a:xfrm>
          <a:prstGeom prst="rect">
            <a:avLst/>
          </a:prstGeom>
          <a:noFill/>
        </p:spPr>
        <p:txBody>
          <a:bodyPr wrap="square" lIns="72000" rtlCol="0">
            <a:spAutoFit/>
          </a:bodyPr>
          <a:lstStyle/>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Para utilizar esta plantilla, debe acreditar a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manteniendo la diapositiva de agradecimiento final. </a:t>
            </a:r>
          </a:p>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Tienes permiso para:</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Modificar esta plantilla.</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Úselo para proyectos tanto personales como comerciales.</a:t>
            </a:r>
          </a:p>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No tienes permitido:</a:t>
            </a:r>
          </a:p>
          <a:p>
            <a:pPr marL="628650" lvl="1" indent="-166688">
              <a:buFont typeface="Arial" panose="020B0604020202020204" pitchFamily="34" charset="0"/>
              <a:buChar char="•"/>
            </a:pP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Sublicenciar</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vender o alquilar cualquier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(o una versión modificada del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Distribuir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vontenido</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a menos que haya sido expresamente autorizado por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Incluir 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en una base de datos o archivo online.</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Ofrecer plantillas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(o versiones modificadas de las plantillas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para descargar.</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Adquirir los derechos de autor del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t>
            </a:r>
          </a:p>
          <a:p>
            <a:pPr marL="461962" lvl="1"/>
            <a:endParaRPr lang="es-ES" sz="800" dirty="0">
              <a:solidFill>
                <a:schemeClr val="bg1">
                  <a:lumMod val="75000"/>
                </a:schemeClr>
              </a:solidFill>
              <a:latin typeface="Arial" panose="020B0604020202020204" pitchFamily="34" charset="0"/>
              <a:cs typeface="Arial" panose="020B0604020202020204" pitchFamily="34" charset="0"/>
              <a:sym typeface="Arial"/>
            </a:endParaRPr>
          </a:p>
          <a:p>
            <a:pPr marL="460375" lvl="1" indent="-455613"/>
            <a:r>
              <a:rPr lang="es-ES" sz="800" dirty="0">
                <a:solidFill>
                  <a:schemeClr val="bg1">
                    <a:lumMod val="75000"/>
                  </a:schemeClr>
                </a:solidFill>
                <a:latin typeface="Arial" panose="020B0604020202020204" pitchFamily="34" charset="0"/>
                <a:cs typeface="Arial" panose="020B0604020202020204" pitchFamily="34" charset="0"/>
                <a:sym typeface="Arial"/>
              </a:rPr>
              <a:t>Para obtener más información sobre la edición de diapositivas, lea nuestras preguntas frecuentes o visite </a:t>
            </a:r>
            <a:r>
              <a:rPr lang="es-ES" sz="800" dirty="0" err="1">
                <a:solidFill>
                  <a:schemeClr val="bg1">
                    <a:lumMod val="75000"/>
                  </a:schemeClr>
                </a:solidFill>
                <a:latin typeface="Arial" panose="020B0604020202020204" pitchFamily="34" charset="0"/>
                <a:cs typeface="Arial" panose="020B0604020202020204" pitchFamily="34" charset="0"/>
                <a:sym typeface="Arial"/>
              </a:rPr>
              <a:t>Diapos.cloud</a:t>
            </a:r>
            <a:endParaRPr lang="es-ES" sz="800" dirty="0">
              <a:solidFill>
                <a:schemeClr val="bg1">
                  <a:lumMod val="75000"/>
                </a:schemeClr>
              </a:solidFill>
              <a:latin typeface="Arial" panose="020B0604020202020204" pitchFamily="34" charset="0"/>
              <a:cs typeface="Arial" panose="020B0604020202020204" pitchFamily="34" charset="0"/>
              <a:sym typeface="Arial"/>
            </a:endParaRPr>
          </a:p>
          <a:p>
            <a:pPr marL="461962" lvl="1"/>
            <a:endParaRPr lang="es-ES" sz="800" dirty="0">
              <a:solidFill>
                <a:schemeClr val="bg1">
                  <a:lumMod val="75000"/>
                </a:schemeClr>
              </a:solidFill>
              <a:latin typeface="Arial" panose="020B0604020202020204" pitchFamily="34" charset="0"/>
              <a:cs typeface="Arial" panose="020B0604020202020204" pitchFamily="34" charset="0"/>
              <a:sym typeface="Arial"/>
            </a:endParaRPr>
          </a:p>
        </p:txBody>
      </p:sp>
      <p:pic>
        <p:nvPicPr>
          <p:cNvPr id="26" name="Imagen 25">
            <a:extLst>
              <a:ext uri="{FF2B5EF4-FFF2-40B4-BE49-F238E27FC236}">
                <a16:creationId xmlns:a16="http://schemas.microsoft.com/office/drawing/2014/main" id="{54E0F150-57BB-0647-9BF2-AB194604B7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5854" y="415951"/>
            <a:ext cx="1696463" cy="452390"/>
          </a:xfrm>
          <a:prstGeom prst="rect">
            <a:avLst/>
          </a:prstGeom>
        </p:spPr>
      </p:pic>
      <p:pic>
        <p:nvPicPr>
          <p:cNvPr id="27" name="Picture 4" descr="Licencia Creative Commons">
            <a:extLst>
              <a:ext uri="{FF2B5EF4-FFF2-40B4-BE49-F238E27FC236}">
                <a16:creationId xmlns:a16="http://schemas.microsoft.com/office/drawing/2014/main" id="{200E0FAB-AEAE-FF40-885E-AD2C41F240A9}"/>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438265" y="4117523"/>
            <a:ext cx="537424" cy="189320"/>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7">
            <a:extLst>
              <a:ext uri="{FF2B5EF4-FFF2-40B4-BE49-F238E27FC236}">
                <a16:creationId xmlns:a16="http://schemas.microsoft.com/office/drawing/2014/main" id="{9DB81071-9536-2C4E-8957-71D09451D51F}"/>
              </a:ext>
            </a:extLst>
          </p:cNvPr>
          <p:cNvSpPr/>
          <p:nvPr userDrawn="1"/>
        </p:nvSpPr>
        <p:spPr>
          <a:xfrm>
            <a:off x="3357360" y="4337427"/>
            <a:ext cx="2967488" cy="200055"/>
          </a:xfrm>
          <a:prstGeom prst="rect">
            <a:avLst/>
          </a:prstGeom>
        </p:spPr>
        <p:txBody>
          <a:bodyPr wrap="square">
            <a:spAutoFit/>
          </a:bodyPr>
          <a:lstStyle/>
          <a:p>
            <a:r>
              <a:rPr lang="es-ES" sz="700" b="0" i="0" dirty="0">
                <a:solidFill>
                  <a:schemeClr val="bg1">
                    <a:lumMod val="75000"/>
                  </a:schemeClr>
                </a:solidFill>
                <a:effectLst/>
                <a:latin typeface="source sans pro" panose="020B0503030403020204" pitchFamily="34" charset="0"/>
              </a:rPr>
              <a:t>Esta obra está bajo una </a:t>
            </a:r>
            <a:r>
              <a:rPr lang="es-ES" sz="700" b="0" i="0" u="none" strike="noStrike" dirty="0">
                <a:solidFill>
                  <a:schemeClr val="bg1">
                    <a:lumMod val="75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Licencia Creative Commons Atribución 4.0</a:t>
            </a:r>
            <a:endParaRPr lang="es-ES" sz="700" dirty="0">
              <a:solidFill>
                <a:schemeClr val="bg1">
                  <a:lumMod val="75000"/>
                </a:schemeClr>
              </a:solidFill>
            </a:endParaRPr>
          </a:p>
        </p:txBody>
      </p:sp>
      <p:pic>
        <p:nvPicPr>
          <p:cNvPr id="29" name="Picture 6">
            <a:extLst>
              <a:ext uri="{FF2B5EF4-FFF2-40B4-BE49-F238E27FC236}">
                <a16:creationId xmlns:a16="http://schemas.microsoft.com/office/drawing/2014/main" id="{262F7FD2-6A8E-1244-BDE4-3706E4C077BE}"/>
              </a:ext>
            </a:extLst>
          </p:cNvPr>
          <p:cNvPicPr>
            <a:picLocks noChangeAspect="1" noChangeArrowheads="1"/>
          </p:cNvPicPr>
          <p:nvPr userDrawn="1"/>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1846944" y="6411046"/>
            <a:ext cx="197002" cy="1970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c logo">
            <a:extLst>
              <a:ext uri="{FF2B5EF4-FFF2-40B4-BE49-F238E27FC236}">
                <a16:creationId xmlns:a16="http://schemas.microsoft.com/office/drawing/2014/main" id="{E688AE43-B6D8-8747-8446-1466D2F3E791}"/>
              </a:ext>
            </a:extLst>
          </p:cNvPr>
          <p:cNvPicPr>
            <a:picLocks noChangeAspect="1" noChangeArrowheads="1"/>
          </p:cNvPicPr>
          <p:nvPr userDrawn="1"/>
        </p:nvPicPr>
        <p:blipFill>
          <a:blip r:embed="rId6"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1582990" y="6411046"/>
            <a:ext cx="197002" cy="197002"/>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a:extLst>
              <a:ext uri="{FF2B5EF4-FFF2-40B4-BE49-F238E27FC236}">
                <a16:creationId xmlns:a16="http://schemas.microsoft.com/office/drawing/2014/main" id="{EA7F0F84-7B90-0F4D-901F-DF0E3F5155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040" y="4129155"/>
            <a:ext cx="692499" cy="184666"/>
          </a:xfrm>
          <a:prstGeom prst="rect">
            <a:avLst/>
          </a:prstGeom>
        </p:spPr>
      </p:pic>
      <p:sp>
        <p:nvSpPr>
          <p:cNvPr id="32" name="Google Shape;594;p24">
            <a:extLst>
              <a:ext uri="{FF2B5EF4-FFF2-40B4-BE49-F238E27FC236}">
                <a16:creationId xmlns:a16="http://schemas.microsoft.com/office/drawing/2014/main" id="{BB912BC6-69E1-4849-A135-0FDDFD811878}"/>
              </a:ext>
            </a:extLst>
          </p:cNvPr>
          <p:cNvSpPr txBox="1">
            <a:spLocks/>
          </p:cNvSpPr>
          <p:nvPr userDrawn="1"/>
        </p:nvSpPr>
        <p:spPr>
          <a:xfrm>
            <a:off x="3357359" y="1650305"/>
            <a:ext cx="7919050" cy="2190313"/>
          </a:xfrm>
          <a:prstGeom prst="rect">
            <a:avLst/>
          </a:prstGeom>
        </p:spPr>
        <p:txBody>
          <a:bodyPr spcFirstLastPara="1" vert="horz" wrap="square" lIns="91425" tIns="91425" rIns="91425" bIns="91425" rtlCol="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000"/>
              </a:spcAft>
              <a:buClr>
                <a:schemeClr val="dk1"/>
              </a:buClr>
              <a:buSzPts val="1100"/>
            </a:pPr>
            <a:r>
              <a:rPr lang="es-ES" sz="1000" dirty="0">
                <a:latin typeface="Arial" panose="020B0604020202020204" pitchFamily="34" charset="0"/>
                <a:cs typeface="Arial" panose="020B0604020202020204" pitchFamily="34" charset="0"/>
              </a:rPr>
              <a:t>Esto es lo que encontrará en esta plantilla de </a:t>
            </a:r>
            <a:r>
              <a:rPr lang="es-ES" sz="1000" dirty="0" err="1">
                <a:highlight>
                  <a:srgbClr val="FFFF00"/>
                </a:highlight>
                <a:latin typeface="Arial" panose="020B0604020202020204" pitchFamily="34" charset="0"/>
                <a:cs typeface="Arial" panose="020B0604020202020204" pitchFamily="34" charset="0"/>
              </a:rPr>
              <a:t>Diapos.Cloud</a:t>
            </a:r>
            <a:r>
              <a:rPr lang="es-ES" sz="1000" dirty="0">
                <a:latin typeface="Arial" panose="020B0604020202020204" pitchFamily="34" charset="0"/>
                <a:cs typeface="Arial" panose="020B0604020202020204" pitchFamily="34" charset="0"/>
              </a:rPr>
              <a:t>:</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Una presentación de diapositivas basada en una metodología o una temática que se puede adaptar fácilmente a tus necesidades. Para obtener más información sobre cómo editar la plantilla, visite </a:t>
            </a:r>
            <a:r>
              <a:rPr lang="es-ES" sz="1000" dirty="0" err="1">
                <a:highlight>
                  <a:srgbClr val="FFFF00"/>
                </a:highlight>
                <a:latin typeface="Arial" panose="020B0604020202020204" pitchFamily="34" charset="0"/>
                <a:cs typeface="Arial" panose="020B0604020202020204" pitchFamily="34" charset="0"/>
              </a:rPr>
              <a:t>Diapos.Cloud</a:t>
            </a:r>
            <a:r>
              <a:rPr lang="es-ES" sz="1000" dirty="0">
                <a:latin typeface="Arial" panose="020B0604020202020204" pitchFamily="34" charset="0"/>
                <a:cs typeface="Arial" panose="020B0604020202020204" pitchFamily="34" charset="0"/>
              </a:rPr>
              <a:t>.</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En la presentación  se puede encontrar una variedad de imágenes e ilustraciones que son adecuadas para su uso en la presentación.</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Una diapositiva final de agradecimiento, que debes conservar para que se den los créditos correspondientes a nuestro diseño.</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Una diapositiva de recursos, donde encontrará enlaces a todos los elementos utilizados en la plantilla.</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Instrucciones de uso.</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Diapositiva final con los </a:t>
            </a:r>
            <a:r>
              <a:rPr lang="es-ES" sz="900" dirty="0">
                <a:latin typeface="Arial" panose="020B0604020202020204" pitchFamily="34" charset="0"/>
                <a:cs typeface="Arial" panose="020B0604020202020204" pitchFamily="34" charset="0"/>
              </a:rPr>
              <a:t>créditos y las fuentes y colores utilizados en la plantilla.</a:t>
            </a:r>
          </a:p>
        </p:txBody>
      </p:sp>
      <p:sp>
        <p:nvSpPr>
          <p:cNvPr id="33" name="Rectángulo 32">
            <a:extLst>
              <a:ext uri="{FF2B5EF4-FFF2-40B4-BE49-F238E27FC236}">
                <a16:creationId xmlns:a16="http://schemas.microsoft.com/office/drawing/2014/main" id="{2F33F11C-5D43-6B45-B505-DAFF90D31395}"/>
              </a:ext>
            </a:extLst>
          </p:cNvPr>
          <p:cNvSpPr/>
          <p:nvPr userDrawn="1"/>
        </p:nvSpPr>
        <p:spPr>
          <a:xfrm>
            <a:off x="3357361" y="1281167"/>
            <a:ext cx="3529684" cy="338554"/>
          </a:xfrm>
          <a:prstGeom prst="rect">
            <a:avLst/>
          </a:prstGeom>
        </p:spPr>
        <p:txBody>
          <a:bodyPr wrap="none">
            <a:spAutoFit/>
          </a:bodyPr>
          <a:lstStyle/>
          <a:p>
            <a:r>
              <a:rPr lang="es-ES" sz="1600" b="1" dirty="0">
                <a:latin typeface="Arial" panose="020B0604020202020204" pitchFamily="34" charset="0"/>
                <a:cs typeface="Arial" panose="020B0604020202020204" pitchFamily="34" charset="0"/>
              </a:rPr>
              <a:t>CONTENIDO DE ESTA PLANTILLA</a:t>
            </a:r>
          </a:p>
        </p:txBody>
      </p:sp>
      <p:sp>
        <p:nvSpPr>
          <p:cNvPr id="34" name="Rectángulo 33">
            <a:extLst>
              <a:ext uri="{FF2B5EF4-FFF2-40B4-BE49-F238E27FC236}">
                <a16:creationId xmlns:a16="http://schemas.microsoft.com/office/drawing/2014/main" id="{30570F82-8247-544B-9DDC-8829E30D2AD4}"/>
              </a:ext>
            </a:extLst>
          </p:cNvPr>
          <p:cNvSpPr/>
          <p:nvPr userDrawn="1"/>
        </p:nvSpPr>
        <p:spPr>
          <a:xfrm>
            <a:off x="3357361" y="1092096"/>
            <a:ext cx="1560042" cy="246221"/>
          </a:xfrm>
          <a:prstGeom prst="rect">
            <a:avLst/>
          </a:prstGeom>
        </p:spPr>
        <p:txBody>
          <a:bodyPr wrap="none">
            <a:spAutoFit/>
          </a:bodyPr>
          <a:lstStyle/>
          <a:p>
            <a:r>
              <a:rPr lang="es-ES" sz="1000" b="1" dirty="0">
                <a:solidFill>
                  <a:schemeClr val="bg1">
                    <a:lumMod val="85000"/>
                  </a:schemeClr>
                </a:solidFill>
                <a:latin typeface="Arial" panose="020B0604020202020204" pitchFamily="34" charset="0"/>
                <a:cs typeface="Arial" panose="020B0604020202020204" pitchFamily="34" charset="0"/>
              </a:rPr>
              <a:t>Leer antes de empezar</a:t>
            </a:r>
          </a:p>
        </p:txBody>
      </p:sp>
      <p:sp>
        <p:nvSpPr>
          <p:cNvPr id="35" name="Rectángulo 34">
            <a:extLst>
              <a:ext uri="{FF2B5EF4-FFF2-40B4-BE49-F238E27FC236}">
                <a16:creationId xmlns:a16="http://schemas.microsoft.com/office/drawing/2014/main" id="{1D6C3888-E112-3C46-85D0-7D3458DC4AEF}"/>
              </a:ext>
            </a:extLst>
          </p:cNvPr>
          <p:cNvSpPr/>
          <p:nvPr userDrawn="1"/>
        </p:nvSpPr>
        <p:spPr>
          <a:xfrm>
            <a:off x="1" y="6655448"/>
            <a:ext cx="12192000" cy="202552"/>
          </a:xfrm>
          <a:prstGeom prst="rect">
            <a:avLst/>
          </a:prstGeom>
          <a:pattFill prst="wdDnDiag">
            <a:fgClr>
              <a:schemeClr val="bg1">
                <a:lumMod val="75000"/>
              </a:schemeClr>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01D16D04-96AC-1F4E-A6C3-A52AB9E39622}"/>
              </a:ext>
            </a:extLst>
          </p:cNvPr>
          <p:cNvSpPr/>
          <p:nvPr userDrawn="1"/>
        </p:nvSpPr>
        <p:spPr>
          <a:xfrm>
            <a:off x="1" y="665"/>
            <a:ext cx="12192000" cy="202552"/>
          </a:xfrm>
          <a:prstGeom prst="rect">
            <a:avLst/>
          </a:prstGeom>
          <a:pattFill prst="wdDnDiag">
            <a:fgClr>
              <a:schemeClr val="bg1">
                <a:lumMod val="75000"/>
              </a:schemeClr>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7" name="Picture 2" descr="El principio de precaución - Ocularis">
            <a:extLst>
              <a:ext uri="{FF2B5EF4-FFF2-40B4-BE49-F238E27FC236}">
                <a16:creationId xmlns:a16="http://schemas.microsoft.com/office/drawing/2014/main" id="{8C94ADB4-2143-0244-BEE2-FA76292CEC2F}"/>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915591" y="1932916"/>
            <a:ext cx="1105666" cy="1017254"/>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a16="http://schemas.microsoft.com/office/drawing/2014/main" id="{F0C9236D-B9D0-EE46-A141-F4B8F52D7173}"/>
              </a:ext>
            </a:extLst>
          </p:cNvPr>
          <p:cNvSpPr txBox="1"/>
          <p:nvPr userDrawn="1"/>
        </p:nvSpPr>
        <p:spPr>
          <a:xfrm>
            <a:off x="609979" y="3087232"/>
            <a:ext cx="1716890" cy="507831"/>
          </a:xfrm>
          <a:prstGeom prst="rect">
            <a:avLst/>
          </a:prstGeom>
          <a:noFill/>
        </p:spPr>
        <p:txBody>
          <a:bodyPr wrap="square" rtlCol="0">
            <a:spAutoFit/>
          </a:bodyPr>
          <a:lstStyle/>
          <a:p>
            <a:pPr algn="ctr"/>
            <a:r>
              <a:rPr lang="es-ES" sz="900" dirty="0">
                <a:solidFill>
                  <a:srgbClr val="C00000"/>
                </a:solidFill>
                <a:latin typeface="Arial" panose="020B0604020202020204" pitchFamily="34" charset="0"/>
                <a:cs typeface="Arial" panose="020B0604020202020204" pitchFamily="34" charset="0"/>
              </a:rPr>
              <a:t>LEER LAS CONDICIONES Y ELIMINAR LA DIAPOSITIVA ANTES DE EMPEZAR </a:t>
            </a:r>
          </a:p>
        </p:txBody>
      </p:sp>
    </p:spTree>
    <p:extLst>
      <p:ext uri="{BB962C8B-B14F-4D97-AF65-F5344CB8AC3E}">
        <p14:creationId xmlns:p14="http://schemas.microsoft.com/office/powerpoint/2010/main" val="191827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B4C156-D04C-E34D-BD37-EB9C140ECFF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A87E02-D474-7242-A45E-76A7173ECAB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CA86A7-55C6-F344-9F2E-BAB9B77D0BCE}"/>
              </a:ext>
            </a:extLst>
          </p:cNvPr>
          <p:cNvSpPr>
            <a:spLocks noGrp="1"/>
          </p:cNvSpPr>
          <p:nvPr>
            <p:ph type="dt" sz="half" idx="10"/>
          </p:nvPr>
        </p:nvSpPr>
        <p:spPr/>
        <p:txBody>
          <a:bodyPr/>
          <a:lstStyle/>
          <a:p>
            <a:fld id="{61FA6BCF-12C1-2341-A8A3-25D63BED58F5}" type="datetimeFigureOut">
              <a:rPr lang="es-ES" smtClean="0"/>
              <a:t>3/6/21</a:t>
            </a:fld>
            <a:endParaRPr lang="es-ES"/>
          </a:p>
        </p:txBody>
      </p:sp>
      <p:sp>
        <p:nvSpPr>
          <p:cNvPr id="5" name="Marcador de pie de página 4">
            <a:extLst>
              <a:ext uri="{FF2B5EF4-FFF2-40B4-BE49-F238E27FC236}">
                <a16:creationId xmlns:a16="http://schemas.microsoft.com/office/drawing/2014/main" id="{67134234-AF16-E04D-95A2-71A8FD5A30B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0AF8ED2-53AD-0A46-A2A7-2706734C7F27}"/>
              </a:ext>
            </a:extLst>
          </p:cNvPr>
          <p:cNvSpPr>
            <a:spLocks noGrp="1"/>
          </p:cNvSpPr>
          <p:nvPr>
            <p:ph type="sldNum" sz="quarter" idx="12"/>
          </p:nvPr>
        </p:nvSpPr>
        <p:spPr/>
        <p:txBody>
          <a:bodyPr/>
          <a:lstStyle/>
          <a:p>
            <a:fld id="{9D301AF6-0700-0C44-9DBA-FDFD8177ECC5}" type="slidenum">
              <a:rPr lang="es-ES" smtClean="0"/>
              <a:t>‹Nº›</a:t>
            </a:fld>
            <a:endParaRPr lang="es-ES"/>
          </a:p>
        </p:txBody>
      </p:sp>
    </p:spTree>
    <p:extLst>
      <p:ext uri="{BB962C8B-B14F-4D97-AF65-F5344CB8AC3E}">
        <p14:creationId xmlns:p14="http://schemas.microsoft.com/office/powerpoint/2010/main" val="18916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B2E1B-A625-1E46-A7BC-06CD1537BAA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5E9B9D-036C-C343-AB1A-36B87E0867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CBE70C-CB8A-7047-AA15-AC15ED6552D2}"/>
              </a:ext>
            </a:extLst>
          </p:cNvPr>
          <p:cNvSpPr>
            <a:spLocks noGrp="1"/>
          </p:cNvSpPr>
          <p:nvPr>
            <p:ph type="dt" sz="half" idx="10"/>
          </p:nvPr>
        </p:nvSpPr>
        <p:spPr/>
        <p:txBody>
          <a:bodyPr/>
          <a:lstStyle/>
          <a:p>
            <a:fld id="{61FA6BCF-12C1-2341-A8A3-25D63BED58F5}" type="datetimeFigureOut">
              <a:rPr lang="es-ES" smtClean="0"/>
              <a:t>3/6/21</a:t>
            </a:fld>
            <a:endParaRPr lang="es-ES"/>
          </a:p>
        </p:txBody>
      </p:sp>
      <p:sp>
        <p:nvSpPr>
          <p:cNvPr id="5" name="Marcador de pie de página 4">
            <a:extLst>
              <a:ext uri="{FF2B5EF4-FFF2-40B4-BE49-F238E27FC236}">
                <a16:creationId xmlns:a16="http://schemas.microsoft.com/office/drawing/2014/main" id="{17773B82-6007-E74E-B722-B4ACFEDF23D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AB592C-56A6-AB4F-BD6D-5FB3CAD5E2AF}"/>
              </a:ext>
            </a:extLst>
          </p:cNvPr>
          <p:cNvSpPr>
            <a:spLocks noGrp="1"/>
          </p:cNvSpPr>
          <p:nvPr>
            <p:ph type="sldNum" sz="quarter" idx="12"/>
          </p:nvPr>
        </p:nvSpPr>
        <p:spPr/>
        <p:txBody>
          <a:bodyPr/>
          <a:lstStyle/>
          <a:p>
            <a:fld id="{9D301AF6-0700-0C44-9DBA-FDFD8177ECC5}" type="slidenum">
              <a:rPr lang="es-ES" smtClean="0"/>
              <a:t>‹Nº›</a:t>
            </a:fld>
            <a:endParaRPr lang="es-ES"/>
          </a:p>
        </p:txBody>
      </p:sp>
    </p:spTree>
    <p:extLst>
      <p:ext uri="{BB962C8B-B14F-4D97-AF65-F5344CB8AC3E}">
        <p14:creationId xmlns:p14="http://schemas.microsoft.com/office/powerpoint/2010/main" val="346150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7DAF3-8A17-474D-A0EB-5B6413A6EF3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5C756F-D0AD-1A4B-9EB1-9DABB69DD7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91FF769-D0A7-E642-B8DC-47165C017B1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BDA934A-0F92-554E-BF32-E2E2EFF7597C}"/>
              </a:ext>
            </a:extLst>
          </p:cNvPr>
          <p:cNvSpPr>
            <a:spLocks noGrp="1"/>
          </p:cNvSpPr>
          <p:nvPr>
            <p:ph type="dt" sz="half" idx="10"/>
          </p:nvPr>
        </p:nvSpPr>
        <p:spPr/>
        <p:txBody>
          <a:bodyPr/>
          <a:lstStyle/>
          <a:p>
            <a:fld id="{61FA6BCF-12C1-2341-A8A3-25D63BED58F5}" type="datetimeFigureOut">
              <a:rPr lang="es-ES" smtClean="0"/>
              <a:t>3/6/21</a:t>
            </a:fld>
            <a:endParaRPr lang="es-ES"/>
          </a:p>
        </p:txBody>
      </p:sp>
      <p:sp>
        <p:nvSpPr>
          <p:cNvPr id="6" name="Marcador de pie de página 5">
            <a:extLst>
              <a:ext uri="{FF2B5EF4-FFF2-40B4-BE49-F238E27FC236}">
                <a16:creationId xmlns:a16="http://schemas.microsoft.com/office/drawing/2014/main" id="{F611B13E-78EE-4347-9EAB-602E9F7562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E99E0AD-B0EB-AE44-975C-DDF30D0F6D1D}"/>
              </a:ext>
            </a:extLst>
          </p:cNvPr>
          <p:cNvSpPr>
            <a:spLocks noGrp="1"/>
          </p:cNvSpPr>
          <p:nvPr>
            <p:ph type="sldNum" sz="quarter" idx="12"/>
          </p:nvPr>
        </p:nvSpPr>
        <p:spPr/>
        <p:txBody>
          <a:bodyPr/>
          <a:lstStyle/>
          <a:p>
            <a:fld id="{9D301AF6-0700-0C44-9DBA-FDFD8177ECC5}" type="slidenum">
              <a:rPr lang="es-ES" smtClean="0"/>
              <a:t>‹Nº›</a:t>
            </a:fld>
            <a:endParaRPr lang="es-ES"/>
          </a:p>
        </p:txBody>
      </p:sp>
    </p:spTree>
    <p:extLst>
      <p:ext uri="{BB962C8B-B14F-4D97-AF65-F5344CB8AC3E}">
        <p14:creationId xmlns:p14="http://schemas.microsoft.com/office/powerpoint/2010/main" val="343352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9ADFC-EC82-2641-B8FC-2471BF4FFFF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547AB6B-2B69-EF4D-81B3-F17EA98EB1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BE1E9D-70E4-B94F-B61C-24F5C197E18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421CC27-1B17-174E-81AF-35ADC9D7A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72137F4-CAEA-B04A-972A-2906AF2340E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7D235B0-8C00-0C40-A9B9-C31C2C47E569}"/>
              </a:ext>
            </a:extLst>
          </p:cNvPr>
          <p:cNvSpPr>
            <a:spLocks noGrp="1"/>
          </p:cNvSpPr>
          <p:nvPr>
            <p:ph type="dt" sz="half" idx="10"/>
          </p:nvPr>
        </p:nvSpPr>
        <p:spPr/>
        <p:txBody>
          <a:bodyPr/>
          <a:lstStyle/>
          <a:p>
            <a:fld id="{61FA6BCF-12C1-2341-A8A3-25D63BED58F5}" type="datetimeFigureOut">
              <a:rPr lang="es-ES" smtClean="0"/>
              <a:t>3/6/21</a:t>
            </a:fld>
            <a:endParaRPr lang="es-ES"/>
          </a:p>
        </p:txBody>
      </p:sp>
      <p:sp>
        <p:nvSpPr>
          <p:cNvPr id="8" name="Marcador de pie de página 7">
            <a:extLst>
              <a:ext uri="{FF2B5EF4-FFF2-40B4-BE49-F238E27FC236}">
                <a16:creationId xmlns:a16="http://schemas.microsoft.com/office/drawing/2014/main" id="{1CAA50C7-FA84-1E4A-B59A-C6C95FECDE5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69130D1-C8A2-9F4E-B543-4C5C6021711B}"/>
              </a:ext>
            </a:extLst>
          </p:cNvPr>
          <p:cNvSpPr>
            <a:spLocks noGrp="1"/>
          </p:cNvSpPr>
          <p:nvPr>
            <p:ph type="sldNum" sz="quarter" idx="12"/>
          </p:nvPr>
        </p:nvSpPr>
        <p:spPr/>
        <p:txBody>
          <a:bodyPr/>
          <a:lstStyle/>
          <a:p>
            <a:fld id="{9D301AF6-0700-0C44-9DBA-FDFD8177ECC5}" type="slidenum">
              <a:rPr lang="es-ES" smtClean="0"/>
              <a:t>‹Nº›</a:t>
            </a:fld>
            <a:endParaRPr lang="es-ES"/>
          </a:p>
        </p:txBody>
      </p:sp>
    </p:spTree>
    <p:extLst>
      <p:ext uri="{BB962C8B-B14F-4D97-AF65-F5344CB8AC3E}">
        <p14:creationId xmlns:p14="http://schemas.microsoft.com/office/powerpoint/2010/main" val="209833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BEA045-98A2-7748-A2B4-9A89E5D8DC1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880FDD2-66A2-E04A-97D1-023F57319180}"/>
              </a:ext>
            </a:extLst>
          </p:cNvPr>
          <p:cNvSpPr>
            <a:spLocks noGrp="1"/>
          </p:cNvSpPr>
          <p:nvPr>
            <p:ph type="dt" sz="half" idx="10"/>
          </p:nvPr>
        </p:nvSpPr>
        <p:spPr/>
        <p:txBody>
          <a:bodyPr/>
          <a:lstStyle/>
          <a:p>
            <a:fld id="{61FA6BCF-12C1-2341-A8A3-25D63BED58F5}" type="datetimeFigureOut">
              <a:rPr lang="es-ES" smtClean="0"/>
              <a:t>3/6/21</a:t>
            </a:fld>
            <a:endParaRPr lang="es-ES"/>
          </a:p>
        </p:txBody>
      </p:sp>
      <p:sp>
        <p:nvSpPr>
          <p:cNvPr id="4" name="Marcador de pie de página 3">
            <a:extLst>
              <a:ext uri="{FF2B5EF4-FFF2-40B4-BE49-F238E27FC236}">
                <a16:creationId xmlns:a16="http://schemas.microsoft.com/office/drawing/2014/main" id="{9F3856B4-357B-D341-B9C3-B6E1DA94B4E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2C8EC3D-127C-924E-B8A9-249E3EACDF55}"/>
              </a:ext>
            </a:extLst>
          </p:cNvPr>
          <p:cNvSpPr>
            <a:spLocks noGrp="1"/>
          </p:cNvSpPr>
          <p:nvPr>
            <p:ph type="sldNum" sz="quarter" idx="12"/>
          </p:nvPr>
        </p:nvSpPr>
        <p:spPr/>
        <p:txBody>
          <a:bodyPr/>
          <a:lstStyle/>
          <a:p>
            <a:fld id="{9D301AF6-0700-0C44-9DBA-FDFD8177ECC5}" type="slidenum">
              <a:rPr lang="es-ES" smtClean="0"/>
              <a:t>‹Nº›</a:t>
            </a:fld>
            <a:endParaRPr lang="es-ES"/>
          </a:p>
        </p:txBody>
      </p:sp>
    </p:spTree>
    <p:extLst>
      <p:ext uri="{BB962C8B-B14F-4D97-AF65-F5344CB8AC3E}">
        <p14:creationId xmlns:p14="http://schemas.microsoft.com/office/powerpoint/2010/main" val="269633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D496536-1B0B-6842-9471-1B2154E48755}"/>
              </a:ext>
            </a:extLst>
          </p:cNvPr>
          <p:cNvSpPr>
            <a:spLocks noGrp="1"/>
          </p:cNvSpPr>
          <p:nvPr>
            <p:ph type="dt" sz="half" idx="10"/>
          </p:nvPr>
        </p:nvSpPr>
        <p:spPr/>
        <p:txBody>
          <a:bodyPr/>
          <a:lstStyle/>
          <a:p>
            <a:fld id="{61FA6BCF-12C1-2341-A8A3-25D63BED58F5}" type="datetimeFigureOut">
              <a:rPr lang="es-ES" smtClean="0"/>
              <a:t>3/6/21</a:t>
            </a:fld>
            <a:endParaRPr lang="es-ES"/>
          </a:p>
        </p:txBody>
      </p:sp>
      <p:sp>
        <p:nvSpPr>
          <p:cNvPr id="3" name="Marcador de pie de página 2">
            <a:extLst>
              <a:ext uri="{FF2B5EF4-FFF2-40B4-BE49-F238E27FC236}">
                <a16:creationId xmlns:a16="http://schemas.microsoft.com/office/drawing/2014/main" id="{590B32EA-A461-C646-B9C2-E3A6ADFF7E3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BC78469-0F69-E94E-9B94-71245BF69C82}"/>
              </a:ext>
            </a:extLst>
          </p:cNvPr>
          <p:cNvSpPr>
            <a:spLocks noGrp="1"/>
          </p:cNvSpPr>
          <p:nvPr>
            <p:ph type="sldNum" sz="quarter" idx="12"/>
          </p:nvPr>
        </p:nvSpPr>
        <p:spPr/>
        <p:txBody>
          <a:bodyPr/>
          <a:lstStyle/>
          <a:p>
            <a:fld id="{9D301AF6-0700-0C44-9DBA-FDFD8177ECC5}" type="slidenum">
              <a:rPr lang="es-ES" smtClean="0"/>
              <a:t>‹Nº›</a:t>
            </a:fld>
            <a:endParaRPr lang="es-ES"/>
          </a:p>
        </p:txBody>
      </p:sp>
    </p:spTree>
    <p:extLst>
      <p:ext uri="{BB962C8B-B14F-4D97-AF65-F5344CB8AC3E}">
        <p14:creationId xmlns:p14="http://schemas.microsoft.com/office/powerpoint/2010/main" val="243135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498-86CF-234B-8C39-6681A12CD2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BE8C3E3-4575-0C45-A834-689745911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B6E4A6-F308-8549-AF7D-5C4DD87B9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90F0CF-841D-EF4E-B746-5BA76355228E}"/>
              </a:ext>
            </a:extLst>
          </p:cNvPr>
          <p:cNvSpPr>
            <a:spLocks noGrp="1"/>
          </p:cNvSpPr>
          <p:nvPr>
            <p:ph type="dt" sz="half" idx="10"/>
          </p:nvPr>
        </p:nvSpPr>
        <p:spPr/>
        <p:txBody>
          <a:bodyPr/>
          <a:lstStyle/>
          <a:p>
            <a:fld id="{61FA6BCF-12C1-2341-A8A3-25D63BED58F5}" type="datetimeFigureOut">
              <a:rPr lang="es-ES" smtClean="0"/>
              <a:t>3/6/21</a:t>
            </a:fld>
            <a:endParaRPr lang="es-ES"/>
          </a:p>
        </p:txBody>
      </p:sp>
      <p:sp>
        <p:nvSpPr>
          <p:cNvPr id="6" name="Marcador de pie de página 5">
            <a:extLst>
              <a:ext uri="{FF2B5EF4-FFF2-40B4-BE49-F238E27FC236}">
                <a16:creationId xmlns:a16="http://schemas.microsoft.com/office/drawing/2014/main" id="{079C4154-1E8B-D643-B65D-90496B9344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B60ECD0-CB86-AC48-AA24-FFFF2681FD74}"/>
              </a:ext>
            </a:extLst>
          </p:cNvPr>
          <p:cNvSpPr>
            <a:spLocks noGrp="1"/>
          </p:cNvSpPr>
          <p:nvPr>
            <p:ph type="sldNum" sz="quarter" idx="12"/>
          </p:nvPr>
        </p:nvSpPr>
        <p:spPr/>
        <p:txBody>
          <a:bodyPr/>
          <a:lstStyle/>
          <a:p>
            <a:fld id="{9D301AF6-0700-0C44-9DBA-FDFD8177ECC5}" type="slidenum">
              <a:rPr lang="es-ES" smtClean="0"/>
              <a:t>‹Nº›</a:t>
            </a:fld>
            <a:endParaRPr lang="es-ES"/>
          </a:p>
        </p:txBody>
      </p:sp>
    </p:spTree>
    <p:extLst>
      <p:ext uri="{BB962C8B-B14F-4D97-AF65-F5344CB8AC3E}">
        <p14:creationId xmlns:p14="http://schemas.microsoft.com/office/powerpoint/2010/main" val="13392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C46016-B506-FF4F-8764-51312BACF1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65E9F25-0058-C64F-A8A4-C63F5BBA77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BB4AEAD-4DE4-084E-A626-03D7E50A7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1867FC-5C16-C94F-B77D-E0B211500F2B}"/>
              </a:ext>
            </a:extLst>
          </p:cNvPr>
          <p:cNvSpPr>
            <a:spLocks noGrp="1"/>
          </p:cNvSpPr>
          <p:nvPr>
            <p:ph type="dt" sz="half" idx="10"/>
          </p:nvPr>
        </p:nvSpPr>
        <p:spPr/>
        <p:txBody>
          <a:bodyPr/>
          <a:lstStyle/>
          <a:p>
            <a:fld id="{61FA6BCF-12C1-2341-A8A3-25D63BED58F5}" type="datetimeFigureOut">
              <a:rPr lang="es-ES" smtClean="0"/>
              <a:t>3/6/21</a:t>
            </a:fld>
            <a:endParaRPr lang="es-ES"/>
          </a:p>
        </p:txBody>
      </p:sp>
      <p:sp>
        <p:nvSpPr>
          <p:cNvPr id="6" name="Marcador de pie de página 5">
            <a:extLst>
              <a:ext uri="{FF2B5EF4-FFF2-40B4-BE49-F238E27FC236}">
                <a16:creationId xmlns:a16="http://schemas.microsoft.com/office/drawing/2014/main" id="{7E57EC7A-7C45-EC49-8A33-B229413E9BE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BD96322-BAC3-B14E-800A-7E1CDB32FD38}"/>
              </a:ext>
            </a:extLst>
          </p:cNvPr>
          <p:cNvSpPr>
            <a:spLocks noGrp="1"/>
          </p:cNvSpPr>
          <p:nvPr>
            <p:ph type="sldNum" sz="quarter" idx="12"/>
          </p:nvPr>
        </p:nvSpPr>
        <p:spPr/>
        <p:txBody>
          <a:bodyPr/>
          <a:lstStyle/>
          <a:p>
            <a:fld id="{9D301AF6-0700-0C44-9DBA-FDFD8177ECC5}" type="slidenum">
              <a:rPr lang="es-ES" smtClean="0"/>
              <a:t>‹Nº›</a:t>
            </a:fld>
            <a:endParaRPr lang="es-ES"/>
          </a:p>
        </p:txBody>
      </p:sp>
    </p:spTree>
    <p:extLst>
      <p:ext uri="{BB962C8B-B14F-4D97-AF65-F5344CB8AC3E}">
        <p14:creationId xmlns:p14="http://schemas.microsoft.com/office/powerpoint/2010/main" val="74644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83A4F71-FA50-0F45-A329-6714BA339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A0EDD9A-5610-0D4B-AABD-B7357545F3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E2C46C-01C1-0741-8B32-E008BC8F6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A6BCF-12C1-2341-A8A3-25D63BED58F5}" type="datetimeFigureOut">
              <a:rPr lang="es-ES" smtClean="0"/>
              <a:t>3/6/21</a:t>
            </a:fld>
            <a:endParaRPr lang="es-ES"/>
          </a:p>
        </p:txBody>
      </p:sp>
      <p:sp>
        <p:nvSpPr>
          <p:cNvPr id="5" name="Marcador de pie de página 4">
            <a:extLst>
              <a:ext uri="{FF2B5EF4-FFF2-40B4-BE49-F238E27FC236}">
                <a16:creationId xmlns:a16="http://schemas.microsoft.com/office/drawing/2014/main" id="{63894876-6A89-CC46-9FB3-CDAD85CA07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E0644B79-24B6-8349-8DC5-1695F95DC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01AF6-0700-0C44-9DBA-FDFD8177ECC5}" type="slidenum">
              <a:rPr lang="es-ES" smtClean="0"/>
              <a:t>‹Nº›</a:t>
            </a:fld>
            <a:endParaRPr lang="es-ES"/>
          </a:p>
        </p:txBody>
      </p:sp>
    </p:spTree>
    <p:extLst>
      <p:ext uri="{BB962C8B-B14F-4D97-AF65-F5344CB8AC3E}">
        <p14:creationId xmlns:p14="http://schemas.microsoft.com/office/powerpoint/2010/main" val="2517207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tumarca.com/" TargetMode="External"/><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spTree>
    <p:extLst>
      <p:ext uri="{BB962C8B-B14F-4D97-AF65-F5344CB8AC3E}">
        <p14:creationId xmlns:p14="http://schemas.microsoft.com/office/powerpoint/2010/main" val="355299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035D3BD-F554-2749-9172-4A510F90C8EA}"/>
              </a:ext>
            </a:extLst>
          </p:cNvPr>
          <p:cNvSpPr/>
          <p:nvPr/>
        </p:nvSpPr>
        <p:spPr>
          <a:xfrm>
            <a:off x="1333220" y="787400"/>
            <a:ext cx="2161834" cy="42544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AÑADE TU DISEÑO O TU LOGO AQUÍ</a:t>
            </a:r>
          </a:p>
        </p:txBody>
      </p:sp>
      <p:grpSp>
        <p:nvGrpSpPr>
          <p:cNvPr id="19" name="Grupo 18">
            <a:extLst>
              <a:ext uri="{FF2B5EF4-FFF2-40B4-BE49-F238E27FC236}">
                <a16:creationId xmlns:a16="http://schemas.microsoft.com/office/drawing/2014/main" id="{C423F996-A2BA-EE45-8CDC-29187717D006}"/>
              </a:ext>
            </a:extLst>
          </p:cNvPr>
          <p:cNvGrpSpPr/>
          <p:nvPr/>
        </p:nvGrpSpPr>
        <p:grpSpPr>
          <a:xfrm>
            <a:off x="11648894" y="3350999"/>
            <a:ext cx="275469" cy="113288"/>
            <a:chOff x="9883775" y="3946526"/>
            <a:chExt cx="733425" cy="301625"/>
          </a:xfrm>
        </p:grpSpPr>
        <p:sp>
          <p:nvSpPr>
            <p:cNvPr id="20" name="Rectángulo redondeado 19">
              <a:extLst>
                <a:ext uri="{FF2B5EF4-FFF2-40B4-BE49-F238E27FC236}">
                  <a16:creationId xmlns:a16="http://schemas.microsoft.com/office/drawing/2014/main" id="{0E5CEFBD-3736-E848-8D16-8B9A90A36CFF}"/>
                </a:ext>
              </a:extLst>
            </p:cNvPr>
            <p:cNvSpPr/>
            <p:nvPr/>
          </p:nvSpPr>
          <p:spPr>
            <a:xfrm>
              <a:off x="9883775" y="3946526"/>
              <a:ext cx="73342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a:extLst>
                <a:ext uri="{FF2B5EF4-FFF2-40B4-BE49-F238E27FC236}">
                  <a16:creationId xmlns:a16="http://schemas.microsoft.com/office/drawing/2014/main" id="{053BBC54-52ED-2941-9951-27BC3411DA5A}"/>
                </a:ext>
              </a:extLst>
            </p:cNvPr>
            <p:cNvSpPr/>
            <p:nvPr/>
          </p:nvSpPr>
          <p:spPr>
            <a:xfrm>
              <a:off x="10182225" y="4133851"/>
              <a:ext cx="43497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2" name="Rectángulo 21">
            <a:extLst>
              <a:ext uri="{FF2B5EF4-FFF2-40B4-BE49-F238E27FC236}">
                <a16:creationId xmlns:a16="http://schemas.microsoft.com/office/drawing/2014/main" id="{E6456990-29EF-CC4E-B507-B2F3A539CF19}"/>
              </a:ext>
            </a:extLst>
          </p:cNvPr>
          <p:cNvSpPr/>
          <p:nvPr/>
        </p:nvSpPr>
        <p:spPr>
          <a:xfrm>
            <a:off x="10570153" y="6008933"/>
            <a:ext cx="1354210" cy="6136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latin typeface="Arial" panose="020B0604020202020204" pitchFamily="34" charset="0"/>
                <a:cs typeface="Arial" panose="020B0604020202020204" pitchFamily="34" charset="0"/>
              </a:rPr>
              <a:t>TU LOGO</a:t>
            </a:r>
          </a:p>
          <a:p>
            <a:pPr algn="ctr"/>
            <a:r>
              <a:rPr lang="es-ES" sz="1000" b="1" dirty="0">
                <a:latin typeface="Arial" panose="020B0604020202020204" pitchFamily="34" charset="0"/>
                <a:cs typeface="Arial" panose="020B0604020202020204" pitchFamily="34" charset="0"/>
              </a:rPr>
              <a:t>AQUI</a:t>
            </a:r>
          </a:p>
        </p:txBody>
      </p:sp>
      <p:sp>
        <p:nvSpPr>
          <p:cNvPr id="23" name="CuadroTexto 22">
            <a:extLst>
              <a:ext uri="{FF2B5EF4-FFF2-40B4-BE49-F238E27FC236}">
                <a16:creationId xmlns:a16="http://schemas.microsoft.com/office/drawing/2014/main" id="{DF7CFC59-70F1-3F43-85E9-E5DFF0284579}"/>
              </a:ext>
            </a:extLst>
          </p:cNvPr>
          <p:cNvSpPr txBox="1"/>
          <p:nvPr/>
        </p:nvSpPr>
        <p:spPr>
          <a:xfrm>
            <a:off x="4656138" y="2285674"/>
            <a:ext cx="6325112"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EL PRODUCTO</a:t>
            </a:r>
          </a:p>
        </p:txBody>
      </p:sp>
      <p:sp>
        <p:nvSpPr>
          <p:cNvPr id="24" name="CuadroTexto 23">
            <a:extLst>
              <a:ext uri="{FF2B5EF4-FFF2-40B4-BE49-F238E27FC236}">
                <a16:creationId xmlns:a16="http://schemas.microsoft.com/office/drawing/2014/main" id="{F3DFF339-C878-C146-B55C-7099EB5C325A}"/>
              </a:ext>
            </a:extLst>
          </p:cNvPr>
          <p:cNvSpPr txBox="1"/>
          <p:nvPr/>
        </p:nvSpPr>
        <p:spPr>
          <a:xfrm>
            <a:off x="4656138" y="3013501"/>
            <a:ext cx="6426730" cy="3293209"/>
          </a:xfrm>
          <a:prstGeom prst="rect">
            <a:avLst/>
          </a:prstGeom>
          <a:noFill/>
        </p:spPr>
        <p:txBody>
          <a:bodyPr wrap="square" rtlCol="0">
            <a:spAutoFit/>
          </a:bodyPr>
          <a:lstStyle/>
          <a:p>
            <a:pPr>
              <a:spcAft>
                <a:spcPts val="1200"/>
              </a:spcAft>
            </a:pPr>
            <a:r>
              <a:rPr lang="es-ES" sz="2400" dirty="0">
                <a:latin typeface="Arial" panose="020B0604020202020204" pitchFamily="34" charset="0"/>
                <a:ea typeface="Roboto" panose="02000000000000000000" pitchFamily="2" charset="0"/>
                <a:cs typeface="Arial" panose="020B0604020202020204" pitchFamily="34" charset="0"/>
              </a:rPr>
              <a:t>Añade una visualización o un </a:t>
            </a:r>
            <a:r>
              <a:rPr lang="es-ES" sz="2400" dirty="0" err="1">
                <a:latin typeface="Arial" panose="020B0604020202020204" pitchFamily="34" charset="0"/>
                <a:ea typeface="Roboto" panose="02000000000000000000" pitchFamily="2" charset="0"/>
                <a:cs typeface="Arial" panose="020B0604020202020204" pitchFamily="34" charset="0"/>
              </a:rPr>
              <a:t>mockup</a:t>
            </a:r>
            <a:r>
              <a:rPr lang="es-ES" sz="2400" dirty="0">
                <a:latin typeface="Arial" panose="020B0604020202020204" pitchFamily="34" charset="0"/>
                <a:ea typeface="Roboto" panose="02000000000000000000" pitchFamily="2" charset="0"/>
                <a:cs typeface="Arial" panose="020B0604020202020204" pitchFamily="34" charset="0"/>
              </a:rPr>
              <a:t> de tu producto, tu servicio o tu app. Describe las características que lo hacen diferente. </a:t>
            </a:r>
          </a:p>
          <a:p>
            <a:pPr marL="342900" indent="-342900">
              <a:spcAft>
                <a:spcPts val="1200"/>
              </a:spcAft>
              <a:buFont typeface="Wingdings" pitchFamily="2" charset="2"/>
              <a:buChar char="§"/>
            </a:pPr>
            <a:r>
              <a:rPr lang="es-ES" sz="2400" dirty="0">
                <a:latin typeface="Arial" panose="020B0604020202020204" pitchFamily="34" charset="0"/>
                <a:ea typeface="Roboto" panose="02000000000000000000" pitchFamily="2" charset="0"/>
                <a:cs typeface="Arial" panose="020B0604020202020204" pitchFamily="34" charset="0"/>
              </a:rPr>
              <a:t>Característica #1</a:t>
            </a:r>
          </a:p>
          <a:p>
            <a:pPr marL="342900" indent="-342900">
              <a:spcAft>
                <a:spcPts val="1200"/>
              </a:spcAft>
              <a:buFont typeface="Wingdings" pitchFamily="2" charset="2"/>
              <a:buChar char="§"/>
            </a:pPr>
            <a:r>
              <a:rPr lang="es-ES" sz="2400" dirty="0">
                <a:latin typeface="Arial" panose="020B0604020202020204" pitchFamily="34" charset="0"/>
                <a:ea typeface="Roboto" panose="02000000000000000000" pitchFamily="2" charset="0"/>
                <a:cs typeface="Arial" panose="020B0604020202020204" pitchFamily="34" charset="0"/>
              </a:rPr>
              <a:t>Característica #2</a:t>
            </a:r>
          </a:p>
          <a:p>
            <a:pPr marL="342900" indent="-342900">
              <a:spcAft>
                <a:spcPts val="1200"/>
              </a:spcAft>
              <a:buFont typeface="Wingdings" pitchFamily="2" charset="2"/>
              <a:buChar char="§"/>
            </a:pPr>
            <a:r>
              <a:rPr lang="es-ES" sz="2400" dirty="0">
                <a:latin typeface="Arial" panose="020B0604020202020204" pitchFamily="34" charset="0"/>
                <a:ea typeface="Roboto" panose="02000000000000000000" pitchFamily="2" charset="0"/>
                <a:cs typeface="Arial" panose="020B0604020202020204" pitchFamily="34" charset="0"/>
              </a:rPr>
              <a:t>Característica #3</a:t>
            </a:r>
          </a:p>
          <a:p>
            <a:pPr marL="342900" indent="-342900">
              <a:spcAft>
                <a:spcPts val="1200"/>
              </a:spcAft>
              <a:buFont typeface="Wingdings" pitchFamily="2" charset="2"/>
              <a:buChar char="§"/>
            </a:pPr>
            <a:r>
              <a:rPr lang="es-ES" sz="2400" dirty="0">
                <a:latin typeface="Arial" panose="020B0604020202020204" pitchFamily="34" charset="0"/>
                <a:ea typeface="Roboto" panose="02000000000000000000" pitchFamily="2" charset="0"/>
                <a:cs typeface="Arial" panose="020B0604020202020204" pitchFamily="34" charset="0"/>
              </a:rPr>
              <a:t>…</a:t>
            </a:r>
          </a:p>
        </p:txBody>
      </p:sp>
      <p:pic>
        <p:nvPicPr>
          <p:cNvPr id="25" name="Picture 4" descr="Arrow right icon - Evil Icons">
            <a:extLst>
              <a:ext uri="{FF2B5EF4-FFF2-40B4-BE49-F238E27FC236}">
                <a16:creationId xmlns:a16="http://schemas.microsoft.com/office/drawing/2014/main" id="{8EA563E9-53DF-E44C-B530-BAFA5A59D80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56138" y="1558264"/>
            <a:ext cx="672731" cy="67273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516DC3A8-003B-5A49-B78B-68640AA68718}"/>
              </a:ext>
            </a:extLst>
          </p:cNvPr>
          <p:cNvGrpSpPr/>
          <p:nvPr/>
        </p:nvGrpSpPr>
        <p:grpSpPr>
          <a:xfrm>
            <a:off x="-570455" y="492830"/>
            <a:ext cx="4991943" cy="6365170"/>
            <a:chOff x="-996048" y="-234667"/>
            <a:chExt cx="4712561" cy="6008933"/>
          </a:xfrm>
        </p:grpSpPr>
        <p:pic>
          <p:nvPicPr>
            <p:cNvPr id="30" name="Picture 6" descr="Phone In Hand PNG Image | Phone template, Best smartphone, Iphone phone  cases">
              <a:extLst>
                <a:ext uri="{FF2B5EF4-FFF2-40B4-BE49-F238E27FC236}">
                  <a16:creationId xmlns:a16="http://schemas.microsoft.com/office/drawing/2014/main" id="{702C0764-A05E-0A4E-ADB2-20DE130CAB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6048" y="-234667"/>
              <a:ext cx="4712561" cy="6008933"/>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a:extLst>
                <a:ext uri="{FF2B5EF4-FFF2-40B4-BE49-F238E27FC236}">
                  <a16:creationId xmlns:a16="http://schemas.microsoft.com/office/drawing/2014/main" id="{C6AA61CC-4953-1B43-BF4F-FF90F81A2E30}"/>
                </a:ext>
              </a:extLst>
            </p:cNvPr>
            <p:cNvSpPr/>
            <p:nvPr/>
          </p:nvSpPr>
          <p:spPr>
            <a:xfrm>
              <a:off x="1642179" y="4030133"/>
              <a:ext cx="414867" cy="20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59703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F60A1C3-9D69-7948-9E9C-D6FE4CB95CE3}"/>
              </a:ext>
            </a:extLst>
          </p:cNvPr>
          <p:cNvSpPr/>
          <p:nvPr/>
        </p:nvSpPr>
        <p:spPr>
          <a:xfrm>
            <a:off x="1354015" y="1790546"/>
            <a:ext cx="4032088" cy="3279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9" name="Grupo 18">
            <a:extLst>
              <a:ext uri="{FF2B5EF4-FFF2-40B4-BE49-F238E27FC236}">
                <a16:creationId xmlns:a16="http://schemas.microsoft.com/office/drawing/2014/main" id="{C423F996-A2BA-EE45-8CDC-29187717D006}"/>
              </a:ext>
            </a:extLst>
          </p:cNvPr>
          <p:cNvGrpSpPr/>
          <p:nvPr/>
        </p:nvGrpSpPr>
        <p:grpSpPr>
          <a:xfrm>
            <a:off x="11648894" y="3350999"/>
            <a:ext cx="275469" cy="113288"/>
            <a:chOff x="9883775" y="3946526"/>
            <a:chExt cx="733425" cy="301625"/>
          </a:xfrm>
        </p:grpSpPr>
        <p:sp>
          <p:nvSpPr>
            <p:cNvPr id="20" name="Rectángulo redondeado 19">
              <a:extLst>
                <a:ext uri="{FF2B5EF4-FFF2-40B4-BE49-F238E27FC236}">
                  <a16:creationId xmlns:a16="http://schemas.microsoft.com/office/drawing/2014/main" id="{0E5CEFBD-3736-E848-8D16-8B9A90A36CFF}"/>
                </a:ext>
              </a:extLst>
            </p:cNvPr>
            <p:cNvSpPr/>
            <p:nvPr/>
          </p:nvSpPr>
          <p:spPr>
            <a:xfrm>
              <a:off x="9883775" y="3946526"/>
              <a:ext cx="73342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a:extLst>
                <a:ext uri="{FF2B5EF4-FFF2-40B4-BE49-F238E27FC236}">
                  <a16:creationId xmlns:a16="http://schemas.microsoft.com/office/drawing/2014/main" id="{053BBC54-52ED-2941-9951-27BC3411DA5A}"/>
                </a:ext>
              </a:extLst>
            </p:cNvPr>
            <p:cNvSpPr/>
            <p:nvPr/>
          </p:nvSpPr>
          <p:spPr>
            <a:xfrm>
              <a:off x="10182225" y="4133851"/>
              <a:ext cx="43497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2" name="Rectángulo 21">
            <a:extLst>
              <a:ext uri="{FF2B5EF4-FFF2-40B4-BE49-F238E27FC236}">
                <a16:creationId xmlns:a16="http://schemas.microsoft.com/office/drawing/2014/main" id="{E6456990-29EF-CC4E-B507-B2F3A539CF19}"/>
              </a:ext>
            </a:extLst>
          </p:cNvPr>
          <p:cNvSpPr/>
          <p:nvPr/>
        </p:nvSpPr>
        <p:spPr>
          <a:xfrm>
            <a:off x="10570153" y="6008933"/>
            <a:ext cx="1354210" cy="6136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latin typeface="Arial" panose="020B0604020202020204" pitchFamily="34" charset="0"/>
                <a:cs typeface="Arial" panose="020B0604020202020204" pitchFamily="34" charset="0"/>
              </a:rPr>
              <a:t>TU LOGO</a:t>
            </a:r>
          </a:p>
          <a:p>
            <a:pPr algn="ctr"/>
            <a:r>
              <a:rPr lang="es-ES" sz="1000" b="1" dirty="0">
                <a:latin typeface="Arial" panose="020B0604020202020204" pitchFamily="34" charset="0"/>
                <a:cs typeface="Arial" panose="020B0604020202020204" pitchFamily="34" charset="0"/>
              </a:rPr>
              <a:t>AQUI</a:t>
            </a:r>
          </a:p>
        </p:txBody>
      </p:sp>
      <p:sp>
        <p:nvSpPr>
          <p:cNvPr id="23" name="CuadroTexto 22">
            <a:extLst>
              <a:ext uri="{FF2B5EF4-FFF2-40B4-BE49-F238E27FC236}">
                <a16:creationId xmlns:a16="http://schemas.microsoft.com/office/drawing/2014/main" id="{DF7CFC59-70F1-3F43-85E9-E5DFF0284579}"/>
              </a:ext>
            </a:extLst>
          </p:cNvPr>
          <p:cNvSpPr txBox="1"/>
          <p:nvPr/>
        </p:nvSpPr>
        <p:spPr>
          <a:xfrm>
            <a:off x="6422943" y="3142075"/>
            <a:ext cx="4147210"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NUESTRO MERCADO</a:t>
            </a:r>
          </a:p>
        </p:txBody>
      </p:sp>
      <p:sp>
        <p:nvSpPr>
          <p:cNvPr id="24" name="CuadroTexto 23">
            <a:extLst>
              <a:ext uri="{FF2B5EF4-FFF2-40B4-BE49-F238E27FC236}">
                <a16:creationId xmlns:a16="http://schemas.microsoft.com/office/drawing/2014/main" id="{F3DFF339-C878-C146-B55C-7099EB5C325A}"/>
              </a:ext>
            </a:extLst>
          </p:cNvPr>
          <p:cNvSpPr txBox="1"/>
          <p:nvPr/>
        </p:nvSpPr>
        <p:spPr>
          <a:xfrm>
            <a:off x="6422943" y="3869902"/>
            <a:ext cx="4147210" cy="1200329"/>
          </a:xfrm>
          <a:prstGeom prst="rect">
            <a:avLst/>
          </a:prstGeom>
          <a:noFill/>
        </p:spPr>
        <p:txBody>
          <a:bodyPr wrap="square" rtlCol="0">
            <a:spAutoFit/>
          </a:bodyPr>
          <a:lstStyle/>
          <a:p>
            <a:pPr>
              <a:spcAft>
                <a:spcPts val="1200"/>
              </a:spcAft>
            </a:pPr>
            <a:r>
              <a:rPr lang="es-ES" dirty="0">
                <a:latin typeface="Arial" panose="020B0604020202020204" pitchFamily="34" charset="0"/>
                <a:ea typeface="Roboto" panose="02000000000000000000" pitchFamily="2" charset="0"/>
                <a:cs typeface="Arial" panose="020B0604020202020204" pitchFamily="34" charset="0"/>
              </a:rPr>
              <a:t>Añade algunos datos y algún comentario sobre el tamaño y la evolución del mercado en numero de clientes o en facturación</a:t>
            </a:r>
          </a:p>
        </p:txBody>
      </p:sp>
      <p:graphicFrame>
        <p:nvGraphicFramePr>
          <p:cNvPr id="26" name="Gráfico 25">
            <a:extLst>
              <a:ext uri="{FF2B5EF4-FFF2-40B4-BE49-F238E27FC236}">
                <a16:creationId xmlns:a16="http://schemas.microsoft.com/office/drawing/2014/main" id="{3328B89E-3B25-E54F-9C02-B185DEA661AB}"/>
              </a:ext>
            </a:extLst>
          </p:cNvPr>
          <p:cNvGraphicFramePr/>
          <p:nvPr>
            <p:extLst>
              <p:ext uri="{D42A27DB-BD31-4B8C-83A1-F6EECF244321}">
                <p14:modId xmlns:p14="http://schemas.microsoft.com/office/powerpoint/2010/main" val="1572383908"/>
              </p:ext>
            </p:extLst>
          </p:nvPr>
        </p:nvGraphicFramePr>
        <p:xfrm>
          <a:off x="983437" y="1790546"/>
          <a:ext cx="4402666" cy="3894667"/>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a:extLst>
              <a:ext uri="{FF2B5EF4-FFF2-40B4-BE49-F238E27FC236}">
                <a16:creationId xmlns:a16="http://schemas.microsoft.com/office/drawing/2014/main" id="{DE5FCBA1-4C90-D043-A957-17CAD1C05947}"/>
              </a:ext>
            </a:extLst>
          </p:cNvPr>
          <p:cNvSpPr txBox="1"/>
          <p:nvPr/>
        </p:nvSpPr>
        <p:spPr>
          <a:xfrm>
            <a:off x="1354015" y="1217264"/>
            <a:ext cx="4032088" cy="369332"/>
          </a:xfrm>
          <a:prstGeom prst="rect">
            <a:avLst/>
          </a:prstGeom>
          <a:noFill/>
        </p:spPr>
        <p:txBody>
          <a:bodyPr wrap="square" rtlCol="0">
            <a:spAutoFit/>
          </a:bodyPr>
          <a:lstStyle/>
          <a:p>
            <a:pPr algn="ctr">
              <a:spcAft>
                <a:spcPts val="1200"/>
              </a:spcAft>
            </a:pPr>
            <a:r>
              <a:rPr lang="es-ES"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EVOLUCIÓN DE VENTAS</a:t>
            </a:r>
          </a:p>
        </p:txBody>
      </p:sp>
    </p:spTree>
    <p:extLst>
      <p:ext uri="{BB962C8B-B14F-4D97-AF65-F5344CB8AC3E}">
        <p14:creationId xmlns:p14="http://schemas.microsoft.com/office/powerpoint/2010/main" val="150870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C423F996-A2BA-EE45-8CDC-29187717D006}"/>
              </a:ext>
            </a:extLst>
          </p:cNvPr>
          <p:cNvGrpSpPr/>
          <p:nvPr/>
        </p:nvGrpSpPr>
        <p:grpSpPr>
          <a:xfrm>
            <a:off x="11648894" y="3350999"/>
            <a:ext cx="275469" cy="113288"/>
            <a:chOff x="9883775" y="3946526"/>
            <a:chExt cx="733425" cy="301625"/>
          </a:xfrm>
        </p:grpSpPr>
        <p:sp>
          <p:nvSpPr>
            <p:cNvPr id="20" name="Rectángulo redondeado 19">
              <a:extLst>
                <a:ext uri="{FF2B5EF4-FFF2-40B4-BE49-F238E27FC236}">
                  <a16:creationId xmlns:a16="http://schemas.microsoft.com/office/drawing/2014/main" id="{0E5CEFBD-3736-E848-8D16-8B9A90A36CFF}"/>
                </a:ext>
              </a:extLst>
            </p:cNvPr>
            <p:cNvSpPr/>
            <p:nvPr/>
          </p:nvSpPr>
          <p:spPr>
            <a:xfrm>
              <a:off x="9883775" y="3946526"/>
              <a:ext cx="73342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a:extLst>
                <a:ext uri="{FF2B5EF4-FFF2-40B4-BE49-F238E27FC236}">
                  <a16:creationId xmlns:a16="http://schemas.microsoft.com/office/drawing/2014/main" id="{053BBC54-52ED-2941-9951-27BC3411DA5A}"/>
                </a:ext>
              </a:extLst>
            </p:cNvPr>
            <p:cNvSpPr/>
            <p:nvPr/>
          </p:nvSpPr>
          <p:spPr>
            <a:xfrm>
              <a:off x="10182225" y="4133851"/>
              <a:ext cx="43497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2" name="Rectángulo 21">
            <a:extLst>
              <a:ext uri="{FF2B5EF4-FFF2-40B4-BE49-F238E27FC236}">
                <a16:creationId xmlns:a16="http://schemas.microsoft.com/office/drawing/2014/main" id="{E6456990-29EF-CC4E-B507-B2F3A539CF19}"/>
              </a:ext>
            </a:extLst>
          </p:cNvPr>
          <p:cNvSpPr/>
          <p:nvPr/>
        </p:nvSpPr>
        <p:spPr>
          <a:xfrm>
            <a:off x="10570153" y="6008933"/>
            <a:ext cx="1354210" cy="6136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latin typeface="Arial" panose="020B0604020202020204" pitchFamily="34" charset="0"/>
                <a:cs typeface="Arial" panose="020B0604020202020204" pitchFamily="34" charset="0"/>
              </a:rPr>
              <a:t>TU LOGO</a:t>
            </a:r>
          </a:p>
          <a:p>
            <a:pPr algn="ctr"/>
            <a:r>
              <a:rPr lang="es-ES" sz="1000" b="1" dirty="0">
                <a:latin typeface="Arial" panose="020B0604020202020204" pitchFamily="34" charset="0"/>
                <a:cs typeface="Arial" panose="020B0604020202020204" pitchFamily="34" charset="0"/>
              </a:rPr>
              <a:t>AQUI</a:t>
            </a:r>
          </a:p>
        </p:txBody>
      </p:sp>
      <p:sp>
        <p:nvSpPr>
          <p:cNvPr id="23" name="CuadroTexto 22">
            <a:extLst>
              <a:ext uri="{FF2B5EF4-FFF2-40B4-BE49-F238E27FC236}">
                <a16:creationId xmlns:a16="http://schemas.microsoft.com/office/drawing/2014/main" id="{DF7CFC59-70F1-3F43-85E9-E5DFF0284579}"/>
              </a:ext>
            </a:extLst>
          </p:cNvPr>
          <p:cNvSpPr txBox="1"/>
          <p:nvPr/>
        </p:nvSpPr>
        <p:spPr>
          <a:xfrm>
            <a:off x="5599251" y="1043428"/>
            <a:ext cx="6325112" cy="523220"/>
          </a:xfrm>
          <a:prstGeom prst="rect">
            <a:avLst/>
          </a:prstGeom>
          <a:noFill/>
        </p:spPr>
        <p:txBody>
          <a:bodyPr wrap="square" rtlCol="0">
            <a:spAutoFit/>
          </a:bodyPr>
          <a:lstStyle/>
          <a:p>
            <a:pPr algn="r"/>
            <a:r>
              <a:rPr lang="es-ES" sz="2800" b="1" dirty="0">
                <a:latin typeface="Arial" panose="020B0604020202020204" pitchFamily="34" charset="0"/>
                <a:cs typeface="Arial" panose="020B0604020202020204" pitchFamily="34" charset="0"/>
              </a:rPr>
              <a:t>POSICIONAMIENTO</a:t>
            </a:r>
          </a:p>
        </p:txBody>
      </p:sp>
      <p:sp>
        <p:nvSpPr>
          <p:cNvPr id="24" name="CuadroTexto 23">
            <a:extLst>
              <a:ext uri="{FF2B5EF4-FFF2-40B4-BE49-F238E27FC236}">
                <a16:creationId xmlns:a16="http://schemas.microsoft.com/office/drawing/2014/main" id="{F3DFF339-C878-C146-B55C-7099EB5C325A}"/>
              </a:ext>
            </a:extLst>
          </p:cNvPr>
          <p:cNvSpPr txBox="1"/>
          <p:nvPr/>
        </p:nvSpPr>
        <p:spPr>
          <a:xfrm>
            <a:off x="7642168" y="1591224"/>
            <a:ext cx="4282196" cy="1354217"/>
          </a:xfrm>
          <a:prstGeom prst="rect">
            <a:avLst/>
          </a:prstGeom>
          <a:noFill/>
        </p:spPr>
        <p:txBody>
          <a:bodyPr wrap="square" rtlCol="0">
            <a:spAutoFit/>
          </a:bodyPr>
          <a:lstStyle/>
          <a:p>
            <a:pPr algn="r">
              <a:spcAft>
                <a:spcPts val="1200"/>
              </a:spcAft>
            </a:pPr>
            <a:r>
              <a:rPr lang="es-ES" sz="1200" dirty="0">
                <a:latin typeface="Arial" panose="020B0604020202020204" pitchFamily="34" charset="0"/>
                <a:ea typeface="Roboto" panose="02000000000000000000" pitchFamily="2" charset="0"/>
                <a:cs typeface="Arial" panose="020B0604020202020204" pitchFamily="34" charset="0"/>
              </a:rPr>
              <a:t>Descripción del posicionamiento de la marca:</a:t>
            </a:r>
          </a:p>
          <a:p>
            <a:pPr algn="r">
              <a:spcAft>
                <a:spcPts val="1200"/>
              </a:spcAft>
            </a:pPr>
            <a:r>
              <a:rPr lang="es-ES" sz="1200" dirty="0">
                <a:latin typeface="Arial" panose="020B0604020202020204" pitchFamily="34" charset="0"/>
                <a:ea typeface="Roboto" panose="02000000000000000000" pitchFamily="2" charset="0"/>
                <a:cs typeface="Arial" panose="020B0604020202020204" pitchFamily="34" charset="0"/>
              </a:rPr>
              <a:t> </a:t>
            </a:r>
            <a:r>
              <a:rPr lang="es-ES" sz="2000" dirty="0">
                <a:latin typeface="Arial" panose="020B0604020202020204" pitchFamily="34" charset="0"/>
                <a:ea typeface="Roboto" panose="02000000000000000000" pitchFamily="2" charset="0"/>
                <a:cs typeface="Arial" panose="020B0604020202020204" pitchFamily="34" charset="0"/>
              </a:rPr>
              <a:t>“Nuestro producto es el único del mercado que...” o “Nuestra marca es el </a:t>
            </a:r>
            <a:r>
              <a:rPr lang="es-ES" sz="2000" dirty="0" err="1">
                <a:latin typeface="Arial" panose="020B0604020202020204" pitchFamily="34" charset="0"/>
                <a:ea typeface="Roboto" panose="02000000000000000000" pitchFamily="2" charset="0"/>
                <a:cs typeface="Arial" panose="020B0604020202020204" pitchFamily="34" charset="0"/>
              </a:rPr>
              <a:t>spotify</a:t>
            </a:r>
            <a:r>
              <a:rPr lang="es-ES" sz="2000" dirty="0">
                <a:latin typeface="Arial" panose="020B0604020202020204" pitchFamily="34" charset="0"/>
                <a:ea typeface="Roboto" panose="02000000000000000000" pitchFamily="2" charset="0"/>
                <a:cs typeface="Arial" panose="020B0604020202020204" pitchFamily="34" charset="0"/>
              </a:rPr>
              <a:t> de …”</a:t>
            </a:r>
          </a:p>
        </p:txBody>
      </p:sp>
      <p:sp>
        <p:nvSpPr>
          <p:cNvPr id="34" name="CuadroTexto 33">
            <a:extLst>
              <a:ext uri="{FF2B5EF4-FFF2-40B4-BE49-F238E27FC236}">
                <a16:creationId xmlns:a16="http://schemas.microsoft.com/office/drawing/2014/main" id="{B264B640-8063-C04A-87B2-0600F45E2738}"/>
              </a:ext>
            </a:extLst>
          </p:cNvPr>
          <p:cNvSpPr txBox="1"/>
          <p:nvPr/>
        </p:nvSpPr>
        <p:spPr>
          <a:xfrm>
            <a:off x="-37798" y="3372464"/>
            <a:ext cx="1430866" cy="553998"/>
          </a:xfrm>
          <a:prstGeom prst="rect">
            <a:avLst/>
          </a:prstGeom>
          <a:noFill/>
        </p:spPr>
        <p:txBody>
          <a:bodyPr wrap="square" rtlCol="0">
            <a:spAutoFit/>
          </a:bodyPr>
          <a:lstStyle/>
          <a:p>
            <a:pPr algn="r"/>
            <a:r>
              <a:rPr lang="es-ES" dirty="0"/>
              <a:t>Atributo 1</a:t>
            </a:r>
          </a:p>
          <a:p>
            <a:pPr algn="r"/>
            <a:r>
              <a:rPr lang="es-ES" sz="1200" dirty="0">
                <a:solidFill>
                  <a:schemeClr val="bg1">
                    <a:lumMod val="50000"/>
                  </a:schemeClr>
                </a:solidFill>
              </a:rPr>
              <a:t>P.E. Nº funciones</a:t>
            </a:r>
          </a:p>
        </p:txBody>
      </p:sp>
      <p:sp>
        <p:nvSpPr>
          <p:cNvPr id="39" name="CuadroTexto 38">
            <a:extLst>
              <a:ext uri="{FF2B5EF4-FFF2-40B4-BE49-F238E27FC236}">
                <a16:creationId xmlns:a16="http://schemas.microsoft.com/office/drawing/2014/main" id="{A8CFD459-8B91-204D-A4AF-19165C9C5BA0}"/>
              </a:ext>
            </a:extLst>
          </p:cNvPr>
          <p:cNvSpPr txBox="1"/>
          <p:nvPr/>
        </p:nvSpPr>
        <p:spPr>
          <a:xfrm>
            <a:off x="3123907" y="362169"/>
            <a:ext cx="2145363" cy="553998"/>
          </a:xfrm>
          <a:prstGeom prst="rect">
            <a:avLst/>
          </a:prstGeom>
          <a:noFill/>
        </p:spPr>
        <p:txBody>
          <a:bodyPr wrap="square" rtlCol="0">
            <a:spAutoFit/>
          </a:bodyPr>
          <a:lstStyle/>
          <a:p>
            <a:pPr algn="ctr"/>
            <a:r>
              <a:rPr lang="es-ES" dirty="0"/>
              <a:t>Atributo 2</a:t>
            </a:r>
          </a:p>
          <a:p>
            <a:pPr algn="ctr"/>
            <a:r>
              <a:rPr lang="es-ES" sz="1200" dirty="0">
                <a:solidFill>
                  <a:schemeClr val="bg1">
                    <a:lumMod val="50000"/>
                  </a:schemeClr>
                </a:solidFill>
              </a:rPr>
              <a:t>P.E. PVP</a:t>
            </a:r>
          </a:p>
        </p:txBody>
      </p:sp>
      <p:sp>
        <p:nvSpPr>
          <p:cNvPr id="40" name="CuadroTexto 39">
            <a:extLst>
              <a:ext uri="{FF2B5EF4-FFF2-40B4-BE49-F238E27FC236}">
                <a16:creationId xmlns:a16="http://schemas.microsoft.com/office/drawing/2014/main" id="{77BCD314-97DE-314D-8BE8-FEACE7A61B98}"/>
              </a:ext>
            </a:extLst>
          </p:cNvPr>
          <p:cNvSpPr txBox="1"/>
          <p:nvPr/>
        </p:nvSpPr>
        <p:spPr>
          <a:xfrm>
            <a:off x="8850284" y="4851567"/>
            <a:ext cx="3063325" cy="984885"/>
          </a:xfrm>
          <a:prstGeom prst="rect">
            <a:avLst/>
          </a:prstGeom>
          <a:noFill/>
        </p:spPr>
        <p:txBody>
          <a:bodyPr wrap="square" rtlCol="0">
            <a:spAutoFit/>
          </a:bodyPr>
          <a:lstStyle/>
          <a:p>
            <a:pPr algn="r">
              <a:spcAft>
                <a:spcPts val="1200"/>
              </a:spcAft>
            </a:pPr>
            <a:r>
              <a:rPr lang="es-ES" sz="1200" dirty="0" err="1">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Tip</a:t>
            </a:r>
            <a:r>
              <a:rPr lang="es-ES" sz="1200"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 para hacer el gráfico:</a:t>
            </a:r>
          </a:p>
          <a:p>
            <a:pPr algn="r">
              <a:spcAft>
                <a:spcPts val="1200"/>
              </a:spcAft>
            </a:pPr>
            <a:r>
              <a:rPr lang="es-ES" sz="1200"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 Mapa de posicionamiento: selecciona 2 atributos y coloca los logos de las principales referencias del mercado</a:t>
            </a:r>
          </a:p>
        </p:txBody>
      </p:sp>
      <p:grpSp>
        <p:nvGrpSpPr>
          <p:cNvPr id="4" name="Grupo 3">
            <a:extLst>
              <a:ext uri="{FF2B5EF4-FFF2-40B4-BE49-F238E27FC236}">
                <a16:creationId xmlns:a16="http://schemas.microsoft.com/office/drawing/2014/main" id="{C1BEB968-8EDA-3241-9E99-5930CBBB463F}"/>
              </a:ext>
            </a:extLst>
          </p:cNvPr>
          <p:cNvGrpSpPr/>
          <p:nvPr/>
        </p:nvGrpSpPr>
        <p:grpSpPr>
          <a:xfrm>
            <a:off x="1502598" y="871413"/>
            <a:ext cx="5387982" cy="5534622"/>
            <a:chOff x="1656170" y="624590"/>
            <a:chExt cx="6028268" cy="6028268"/>
          </a:xfrm>
        </p:grpSpPr>
        <p:sp>
          <p:nvSpPr>
            <p:cNvPr id="3" name="Rectángulo 2">
              <a:extLst>
                <a:ext uri="{FF2B5EF4-FFF2-40B4-BE49-F238E27FC236}">
                  <a16:creationId xmlns:a16="http://schemas.microsoft.com/office/drawing/2014/main" id="{788C32A3-4931-1148-B8DE-FAB8E53F9646}"/>
                </a:ext>
              </a:extLst>
            </p:cNvPr>
            <p:cNvSpPr/>
            <p:nvPr/>
          </p:nvSpPr>
          <p:spPr>
            <a:xfrm>
              <a:off x="1893237" y="842509"/>
              <a:ext cx="5557429" cy="5601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Flecha arriba y abajo 35">
              <a:extLst>
                <a:ext uri="{FF2B5EF4-FFF2-40B4-BE49-F238E27FC236}">
                  <a16:creationId xmlns:a16="http://schemas.microsoft.com/office/drawing/2014/main" id="{8EF69970-903E-F44C-B4F0-F65E9F30FE6F}"/>
                </a:ext>
              </a:extLst>
            </p:cNvPr>
            <p:cNvSpPr/>
            <p:nvPr/>
          </p:nvSpPr>
          <p:spPr>
            <a:xfrm rot="5400000">
              <a:off x="4516961" y="638674"/>
              <a:ext cx="306686" cy="6028268"/>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Flecha arriba y abajo 41">
              <a:extLst>
                <a:ext uri="{FF2B5EF4-FFF2-40B4-BE49-F238E27FC236}">
                  <a16:creationId xmlns:a16="http://schemas.microsoft.com/office/drawing/2014/main" id="{49C38FB6-C091-944E-8C33-4E3A377581E9}"/>
                </a:ext>
              </a:extLst>
            </p:cNvPr>
            <p:cNvSpPr/>
            <p:nvPr/>
          </p:nvSpPr>
          <p:spPr>
            <a:xfrm>
              <a:off x="4516961" y="624590"/>
              <a:ext cx="306686" cy="6028268"/>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 name="Rectángulo redondeado 1">
            <a:extLst>
              <a:ext uri="{FF2B5EF4-FFF2-40B4-BE49-F238E27FC236}">
                <a16:creationId xmlns:a16="http://schemas.microsoft.com/office/drawing/2014/main" id="{30B7D6F6-DAE9-2942-8B18-B987C39AAB17}"/>
              </a:ext>
            </a:extLst>
          </p:cNvPr>
          <p:cNvSpPr/>
          <p:nvPr/>
        </p:nvSpPr>
        <p:spPr>
          <a:xfrm>
            <a:off x="4835101" y="1313035"/>
            <a:ext cx="1430866" cy="414866"/>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Marca A</a:t>
            </a:r>
          </a:p>
        </p:txBody>
      </p:sp>
      <p:sp>
        <p:nvSpPr>
          <p:cNvPr id="14" name="Rectángulo redondeado 13">
            <a:extLst>
              <a:ext uri="{FF2B5EF4-FFF2-40B4-BE49-F238E27FC236}">
                <a16:creationId xmlns:a16="http://schemas.microsoft.com/office/drawing/2014/main" id="{47803121-6572-E04A-B4F3-B217F919F57B}"/>
              </a:ext>
            </a:extLst>
          </p:cNvPr>
          <p:cNvSpPr/>
          <p:nvPr/>
        </p:nvSpPr>
        <p:spPr>
          <a:xfrm>
            <a:off x="2127211" y="4814638"/>
            <a:ext cx="1430866" cy="414866"/>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Marca B</a:t>
            </a:r>
          </a:p>
        </p:txBody>
      </p:sp>
      <p:sp>
        <p:nvSpPr>
          <p:cNvPr id="15" name="Rectángulo redondeado 14">
            <a:extLst>
              <a:ext uri="{FF2B5EF4-FFF2-40B4-BE49-F238E27FC236}">
                <a16:creationId xmlns:a16="http://schemas.microsoft.com/office/drawing/2014/main" id="{648F69AB-FFAE-554E-8735-9BF0275BE493}"/>
              </a:ext>
            </a:extLst>
          </p:cNvPr>
          <p:cNvSpPr/>
          <p:nvPr/>
        </p:nvSpPr>
        <p:spPr>
          <a:xfrm>
            <a:off x="1985832" y="2135858"/>
            <a:ext cx="1430866" cy="414866"/>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Marca D</a:t>
            </a:r>
          </a:p>
        </p:txBody>
      </p:sp>
      <p:sp>
        <p:nvSpPr>
          <p:cNvPr id="16" name="Rectángulo redondeado 15">
            <a:extLst>
              <a:ext uri="{FF2B5EF4-FFF2-40B4-BE49-F238E27FC236}">
                <a16:creationId xmlns:a16="http://schemas.microsoft.com/office/drawing/2014/main" id="{6D9D86EB-4C14-E84C-9C26-38E285B470ED}"/>
              </a:ext>
            </a:extLst>
          </p:cNvPr>
          <p:cNvSpPr/>
          <p:nvPr/>
        </p:nvSpPr>
        <p:spPr>
          <a:xfrm>
            <a:off x="5090080" y="2717801"/>
            <a:ext cx="1430866" cy="414866"/>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Tu Marca</a:t>
            </a:r>
          </a:p>
        </p:txBody>
      </p:sp>
      <p:sp>
        <p:nvSpPr>
          <p:cNvPr id="17" name="Rectángulo redondeado 16">
            <a:extLst>
              <a:ext uri="{FF2B5EF4-FFF2-40B4-BE49-F238E27FC236}">
                <a16:creationId xmlns:a16="http://schemas.microsoft.com/office/drawing/2014/main" id="{17724982-0BFE-F94A-8554-44796C00D0AE}"/>
              </a:ext>
            </a:extLst>
          </p:cNvPr>
          <p:cNvSpPr/>
          <p:nvPr/>
        </p:nvSpPr>
        <p:spPr>
          <a:xfrm>
            <a:off x="2903302" y="3518855"/>
            <a:ext cx="1430866" cy="414866"/>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Marca C</a:t>
            </a:r>
          </a:p>
        </p:txBody>
      </p:sp>
    </p:spTree>
    <p:extLst>
      <p:ext uri="{BB962C8B-B14F-4D97-AF65-F5344CB8AC3E}">
        <p14:creationId xmlns:p14="http://schemas.microsoft.com/office/powerpoint/2010/main" val="2036560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C423F996-A2BA-EE45-8CDC-29187717D006}"/>
              </a:ext>
            </a:extLst>
          </p:cNvPr>
          <p:cNvGrpSpPr/>
          <p:nvPr/>
        </p:nvGrpSpPr>
        <p:grpSpPr>
          <a:xfrm>
            <a:off x="11648894" y="3350999"/>
            <a:ext cx="275469" cy="113288"/>
            <a:chOff x="9883775" y="3946526"/>
            <a:chExt cx="733425" cy="301625"/>
          </a:xfrm>
        </p:grpSpPr>
        <p:sp>
          <p:nvSpPr>
            <p:cNvPr id="20" name="Rectángulo redondeado 19">
              <a:extLst>
                <a:ext uri="{FF2B5EF4-FFF2-40B4-BE49-F238E27FC236}">
                  <a16:creationId xmlns:a16="http://schemas.microsoft.com/office/drawing/2014/main" id="{0E5CEFBD-3736-E848-8D16-8B9A90A36CFF}"/>
                </a:ext>
              </a:extLst>
            </p:cNvPr>
            <p:cNvSpPr/>
            <p:nvPr/>
          </p:nvSpPr>
          <p:spPr>
            <a:xfrm>
              <a:off x="9883775" y="3946526"/>
              <a:ext cx="73342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a:extLst>
                <a:ext uri="{FF2B5EF4-FFF2-40B4-BE49-F238E27FC236}">
                  <a16:creationId xmlns:a16="http://schemas.microsoft.com/office/drawing/2014/main" id="{053BBC54-52ED-2941-9951-27BC3411DA5A}"/>
                </a:ext>
              </a:extLst>
            </p:cNvPr>
            <p:cNvSpPr/>
            <p:nvPr/>
          </p:nvSpPr>
          <p:spPr>
            <a:xfrm>
              <a:off x="10182225" y="4133851"/>
              <a:ext cx="43497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2" name="Rectángulo 21">
            <a:extLst>
              <a:ext uri="{FF2B5EF4-FFF2-40B4-BE49-F238E27FC236}">
                <a16:creationId xmlns:a16="http://schemas.microsoft.com/office/drawing/2014/main" id="{E6456990-29EF-CC4E-B507-B2F3A539CF19}"/>
              </a:ext>
            </a:extLst>
          </p:cNvPr>
          <p:cNvSpPr/>
          <p:nvPr/>
        </p:nvSpPr>
        <p:spPr>
          <a:xfrm>
            <a:off x="10570153" y="6008933"/>
            <a:ext cx="1354210" cy="6136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latin typeface="Arial" panose="020B0604020202020204" pitchFamily="34" charset="0"/>
                <a:cs typeface="Arial" panose="020B0604020202020204" pitchFamily="34" charset="0"/>
              </a:rPr>
              <a:t>TU LOGO</a:t>
            </a:r>
          </a:p>
          <a:p>
            <a:pPr algn="ctr"/>
            <a:r>
              <a:rPr lang="es-ES" sz="1000" b="1" dirty="0">
                <a:latin typeface="Arial" panose="020B0604020202020204" pitchFamily="34" charset="0"/>
                <a:cs typeface="Arial" panose="020B0604020202020204" pitchFamily="34" charset="0"/>
              </a:rPr>
              <a:t>AQUI</a:t>
            </a:r>
          </a:p>
        </p:txBody>
      </p:sp>
      <p:sp>
        <p:nvSpPr>
          <p:cNvPr id="23" name="CuadroTexto 22">
            <a:extLst>
              <a:ext uri="{FF2B5EF4-FFF2-40B4-BE49-F238E27FC236}">
                <a16:creationId xmlns:a16="http://schemas.microsoft.com/office/drawing/2014/main" id="{DF7CFC59-70F1-3F43-85E9-E5DFF0284579}"/>
              </a:ext>
            </a:extLst>
          </p:cNvPr>
          <p:cNvSpPr txBox="1"/>
          <p:nvPr/>
        </p:nvSpPr>
        <p:spPr>
          <a:xfrm>
            <a:off x="1066799" y="474385"/>
            <a:ext cx="6325112"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EQUIPO</a:t>
            </a:r>
          </a:p>
        </p:txBody>
      </p:sp>
      <p:sp>
        <p:nvSpPr>
          <p:cNvPr id="24" name="CuadroTexto 23">
            <a:extLst>
              <a:ext uri="{FF2B5EF4-FFF2-40B4-BE49-F238E27FC236}">
                <a16:creationId xmlns:a16="http://schemas.microsoft.com/office/drawing/2014/main" id="{F3DFF339-C878-C146-B55C-7099EB5C325A}"/>
              </a:ext>
            </a:extLst>
          </p:cNvPr>
          <p:cNvSpPr txBox="1"/>
          <p:nvPr/>
        </p:nvSpPr>
        <p:spPr>
          <a:xfrm>
            <a:off x="1066799" y="1022181"/>
            <a:ext cx="5752163" cy="369332"/>
          </a:xfrm>
          <a:prstGeom prst="rect">
            <a:avLst/>
          </a:prstGeom>
          <a:noFill/>
        </p:spPr>
        <p:txBody>
          <a:bodyPr wrap="square" rtlCol="0">
            <a:spAutoFit/>
          </a:bodyPr>
          <a:lstStyle/>
          <a:p>
            <a:pPr>
              <a:spcAft>
                <a:spcPts val="1200"/>
              </a:spcAft>
            </a:pPr>
            <a:r>
              <a:rPr lang="es-ES" dirty="0">
                <a:latin typeface="Arial" panose="020B0604020202020204" pitchFamily="34" charset="0"/>
                <a:ea typeface="Roboto" panose="02000000000000000000" pitchFamily="2" charset="0"/>
                <a:cs typeface="Arial" panose="020B0604020202020204" pitchFamily="34" charset="0"/>
              </a:rPr>
              <a:t>Presentación del equipo que impulsa el proyecto </a:t>
            </a:r>
            <a:endParaRPr lang="es-ES" sz="2000" dirty="0">
              <a:latin typeface="Arial" panose="020B0604020202020204" pitchFamily="34" charset="0"/>
              <a:ea typeface="Roboto" panose="02000000000000000000" pitchFamily="2" charset="0"/>
              <a:cs typeface="Arial" panose="020B0604020202020204" pitchFamily="34" charset="0"/>
            </a:endParaRPr>
          </a:p>
        </p:txBody>
      </p:sp>
      <p:sp>
        <p:nvSpPr>
          <p:cNvPr id="37" name="Rectángulo 36">
            <a:extLst>
              <a:ext uri="{FF2B5EF4-FFF2-40B4-BE49-F238E27FC236}">
                <a16:creationId xmlns:a16="http://schemas.microsoft.com/office/drawing/2014/main" id="{06ED519E-37E3-CA4F-AD99-93D6B90274F3}"/>
              </a:ext>
            </a:extLst>
          </p:cNvPr>
          <p:cNvSpPr/>
          <p:nvPr/>
        </p:nvSpPr>
        <p:spPr>
          <a:xfrm flipV="1">
            <a:off x="1066799" y="4350326"/>
            <a:ext cx="1854200" cy="96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ángulo 49">
            <a:extLst>
              <a:ext uri="{FF2B5EF4-FFF2-40B4-BE49-F238E27FC236}">
                <a16:creationId xmlns:a16="http://schemas.microsoft.com/office/drawing/2014/main" id="{C83BB54F-2287-4647-A3F4-DEF49C4708ED}"/>
              </a:ext>
            </a:extLst>
          </p:cNvPr>
          <p:cNvSpPr/>
          <p:nvPr/>
        </p:nvSpPr>
        <p:spPr>
          <a:xfrm flipV="1">
            <a:off x="3583382" y="4350326"/>
            <a:ext cx="1854200" cy="96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50">
            <a:extLst>
              <a:ext uri="{FF2B5EF4-FFF2-40B4-BE49-F238E27FC236}">
                <a16:creationId xmlns:a16="http://schemas.microsoft.com/office/drawing/2014/main" id="{41A7CC01-91C3-9245-A734-A75A110753D7}"/>
              </a:ext>
            </a:extLst>
          </p:cNvPr>
          <p:cNvSpPr/>
          <p:nvPr/>
        </p:nvSpPr>
        <p:spPr>
          <a:xfrm flipV="1">
            <a:off x="6099965" y="4350326"/>
            <a:ext cx="1854200" cy="96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28" name="Picture 8" descr="grayscale photography of man smiling">
            <a:extLst>
              <a:ext uri="{FF2B5EF4-FFF2-40B4-BE49-F238E27FC236}">
                <a16:creationId xmlns:a16="http://schemas.microsoft.com/office/drawing/2014/main" id="{6C687182-E38A-894B-930E-3929CD21D27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66799" y="2423898"/>
            <a:ext cx="1861800" cy="185420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grayscale photography of man smiling">
            <a:extLst>
              <a:ext uri="{FF2B5EF4-FFF2-40B4-BE49-F238E27FC236}">
                <a16:creationId xmlns:a16="http://schemas.microsoft.com/office/drawing/2014/main" id="{F54D3D2A-9955-164E-9911-C28D8BD9391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72933" y="2423898"/>
            <a:ext cx="1861800" cy="185420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grayscale photography of man smiling">
            <a:extLst>
              <a:ext uri="{FF2B5EF4-FFF2-40B4-BE49-F238E27FC236}">
                <a16:creationId xmlns:a16="http://schemas.microsoft.com/office/drawing/2014/main" id="{3A3D079F-3EF2-6C45-9A4B-3FF1445E05B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00" y="2423898"/>
            <a:ext cx="1861800" cy="1854201"/>
          </a:xfrm>
          <a:prstGeom prst="rect">
            <a:avLst/>
          </a:prstGeom>
          <a:noFill/>
          <a:extLst>
            <a:ext uri="{909E8E84-426E-40DD-AFC4-6F175D3DCCD1}">
              <a14:hiddenFill xmlns:a14="http://schemas.microsoft.com/office/drawing/2010/main">
                <a:solidFill>
                  <a:srgbClr val="FFFFFF"/>
                </a:solidFill>
              </a14:hiddenFill>
            </a:ext>
          </a:extLst>
        </p:spPr>
      </p:pic>
      <p:sp>
        <p:nvSpPr>
          <p:cNvPr id="55" name="CuadroTexto 54">
            <a:extLst>
              <a:ext uri="{FF2B5EF4-FFF2-40B4-BE49-F238E27FC236}">
                <a16:creationId xmlns:a16="http://schemas.microsoft.com/office/drawing/2014/main" id="{41E1BDD6-1DFF-D444-9868-08B14B24733C}"/>
              </a:ext>
            </a:extLst>
          </p:cNvPr>
          <p:cNvSpPr txBox="1"/>
          <p:nvPr/>
        </p:nvSpPr>
        <p:spPr>
          <a:xfrm>
            <a:off x="1098945" y="4500828"/>
            <a:ext cx="1854200" cy="1446550"/>
          </a:xfrm>
          <a:prstGeom prst="rect">
            <a:avLst/>
          </a:prstGeom>
          <a:noFill/>
        </p:spPr>
        <p:txBody>
          <a:bodyPr wrap="square" rtlCol="0">
            <a:spAutoFit/>
          </a:bodyPr>
          <a:lstStyle/>
          <a:p>
            <a:pPr>
              <a:spcAft>
                <a:spcPts val="1200"/>
              </a:spcAft>
            </a:pPr>
            <a:r>
              <a:rPr lang="es-ES" sz="1200" b="1" dirty="0">
                <a:latin typeface="Arial" panose="020B0604020202020204" pitchFamily="34" charset="0"/>
                <a:ea typeface="Roboto" panose="02000000000000000000" pitchFamily="2" charset="0"/>
                <a:cs typeface="Arial" panose="020B0604020202020204" pitchFamily="34" charset="0"/>
              </a:rPr>
              <a:t>Nombre Apellido</a:t>
            </a:r>
          </a:p>
          <a:p>
            <a:pPr>
              <a:spcAft>
                <a:spcPts val="1200"/>
              </a:spcAft>
            </a:pPr>
            <a:r>
              <a:rPr lang="es-ES" sz="12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Función </a:t>
            </a:r>
          </a:p>
          <a:p>
            <a:pPr>
              <a:spcAft>
                <a:spcPts val="1200"/>
              </a:spcAft>
            </a:pPr>
            <a:r>
              <a:rPr lang="es-ES" sz="1100"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Breve presentación de la trayectoria y su experiencia relevante para los inversores</a:t>
            </a:r>
            <a:endParaRPr lang="es-ES" sz="1200"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endParaRPr>
          </a:p>
        </p:txBody>
      </p:sp>
      <p:sp>
        <p:nvSpPr>
          <p:cNvPr id="56" name="CuadroTexto 55">
            <a:extLst>
              <a:ext uri="{FF2B5EF4-FFF2-40B4-BE49-F238E27FC236}">
                <a16:creationId xmlns:a16="http://schemas.microsoft.com/office/drawing/2014/main" id="{715547A3-0C18-B34B-8A29-7ED92A92D6AA}"/>
              </a:ext>
            </a:extLst>
          </p:cNvPr>
          <p:cNvSpPr txBox="1"/>
          <p:nvPr/>
        </p:nvSpPr>
        <p:spPr>
          <a:xfrm>
            <a:off x="3605078" y="4500828"/>
            <a:ext cx="1854200" cy="1446550"/>
          </a:xfrm>
          <a:prstGeom prst="rect">
            <a:avLst/>
          </a:prstGeom>
          <a:noFill/>
        </p:spPr>
        <p:txBody>
          <a:bodyPr wrap="square" rtlCol="0">
            <a:spAutoFit/>
          </a:bodyPr>
          <a:lstStyle/>
          <a:p>
            <a:pPr>
              <a:spcAft>
                <a:spcPts val="1200"/>
              </a:spcAft>
            </a:pPr>
            <a:r>
              <a:rPr lang="es-ES" sz="1200" b="1" dirty="0">
                <a:latin typeface="Arial" panose="020B0604020202020204" pitchFamily="34" charset="0"/>
                <a:ea typeface="Roboto" panose="02000000000000000000" pitchFamily="2" charset="0"/>
                <a:cs typeface="Arial" panose="020B0604020202020204" pitchFamily="34" charset="0"/>
              </a:rPr>
              <a:t>Nombre Apellido</a:t>
            </a:r>
          </a:p>
          <a:p>
            <a:pPr>
              <a:spcAft>
                <a:spcPts val="1200"/>
              </a:spcAft>
            </a:pPr>
            <a:r>
              <a:rPr lang="es-ES" sz="12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Función </a:t>
            </a:r>
          </a:p>
          <a:p>
            <a:pPr>
              <a:spcAft>
                <a:spcPts val="1200"/>
              </a:spcAft>
            </a:pPr>
            <a:r>
              <a:rPr lang="es-ES" sz="1100"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Breve presentación de la trayectoria y su experiencia relevante para los inversores</a:t>
            </a:r>
            <a:endParaRPr lang="es-ES" sz="1200"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endParaRPr>
          </a:p>
        </p:txBody>
      </p:sp>
      <p:sp>
        <p:nvSpPr>
          <p:cNvPr id="57" name="CuadroTexto 56">
            <a:extLst>
              <a:ext uri="{FF2B5EF4-FFF2-40B4-BE49-F238E27FC236}">
                <a16:creationId xmlns:a16="http://schemas.microsoft.com/office/drawing/2014/main" id="{3572DE33-631E-9C4D-AB22-ABBD9AA94C8E}"/>
              </a:ext>
            </a:extLst>
          </p:cNvPr>
          <p:cNvSpPr txBox="1"/>
          <p:nvPr/>
        </p:nvSpPr>
        <p:spPr>
          <a:xfrm>
            <a:off x="6102745" y="4500828"/>
            <a:ext cx="1854200" cy="1446550"/>
          </a:xfrm>
          <a:prstGeom prst="rect">
            <a:avLst/>
          </a:prstGeom>
          <a:noFill/>
        </p:spPr>
        <p:txBody>
          <a:bodyPr wrap="square" rtlCol="0">
            <a:spAutoFit/>
          </a:bodyPr>
          <a:lstStyle/>
          <a:p>
            <a:pPr>
              <a:spcAft>
                <a:spcPts val="1200"/>
              </a:spcAft>
            </a:pPr>
            <a:r>
              <a:rPr lang="es-ES" sz="1200" b="1" dirty="0">
                <a:latin typeface="Arial" panose="020B0604020202020204" pitchFamily="34" charset="0"/>
                <a:ea typeface="Roboto" panose="02000000000000000000" pitchFamily="2" charset="0"/>
                <a:cs typeface="Arial" panose="020B0604020202020204" pitchFamily="34" charset="0"/>
              </a:rPr>
              <a:t>Nombre Apellido</a:t>
            </a:r>
          </a:p>
          <a:p>
            <a:pPr>
              <a:spcAft>
                <a:spcPts val="1200"/>
              </a:spcAft>
            </a:pPr>
            <a:r>
              <a:rPr lang="es-ES" sz="12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Función </a:t>
            </a:r>
          </a:p>
          <a:p>
            <a:pPr>
              <a:spcAft>
                <a:spcPts val="1200"/>
              </a:spcAft>
            </a:pPr>
            <a:r>
              <a:rPr lang="es-ES" sz="1100"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Breve presentación de la trayectoria y su experiencia relevante para los inversores</a:t>
            </a:r>
            <a:endParaRPr lang="es-ES" sz="1200"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endParaRPr>
          </a:p>
        </p:txBody>
      </p:sp>
      <p:sp>
        <p:nvSpPr>
          <p:cNvPr id="58" name="Rectángulo 57">
            <a:extLst>
              <a:ext uri="{FF2B5EF4-FFF2-40B4-BE49-F238E27FC236}">
                <a16:creationId xmlns:a16="http://schemas.microsoft.com/office/drawing/2014/main" id="{A0C0BE35-7A06-C547-A470-6D1B6C7B28B2}"/>
              </a:ext>
            </a:extLst>
          </p:cNvPr>
          <p:cNvSpPr/>
          <p:nvPr/>
        </p:nvSpPr>
        <p:spPr>
          <a:xfrm flipV="1">
            <a:off x="8529898" y="4350326"/>
            <a:ext cx="1854200" cy="966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9" name="Picture 8" descr="grayscale photography of man smiling">
            <a:extLst>
              <a:ext uri="{FF2B5EF4-FFF2-40B4-BE49-F238E27FC236}">
                <a16:creationId xmlns:a16="http://schemas.microsoft.com/office/drawing/2014/main" id="{619BF67A-5666-1745-8007-259FFF020D1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525933" y="2423898"/>
            <a:ext cx="1861800" cy="1854201"/>
          </a:xfrm>
          <a:prstGeom prst="rect">
            <a:avLst/>
          </a:prstGeom>
          <a:noFill/>
          <a:extLst>
            <a:ext uri="{909E8E84-426E-40DD-AFC4-6F175D3DCCD1}">
              <a14:hiddenFill xmlns:a14="http://schemas.microsoft.com/office/drawing/2010/main">
                <a:solidFill>
                  <a:srgbClr val="FFFFFF"/>
                </a:solidFill>
              </a14:hiddenFill>
            </a:ext>
          </a:extLst>
        </p:spPr>
      </p:pic>
      <p:sp>
        <p:nvSpPr>
          <p:cNvPr id="60" name="CuadroTexto 59">
            <a:extLst>
              <a:ext uri="{FF2B5EF4-FFF2-40B4-BE49-F238E27FC236}">
                <a16:creationId xmlns:a16="http://schemas.microsoft.com/office/drawing/2014/main" id="{BDE97816-2A71-E141-90A6-D6CF92789E92}"/>
              </a:ext>
            </a:extLst>
          </p:cNvPr>
          <p:cNvSpPr txBox="1"/>
          <p:nvPr/>
        </p:nvSpPr>
        <p:spPr>
          <a:xfrm>
            <a:off x="8532678" y="4500828"/>
            <a:ext cx="1854200" cy="1446550"/>
          </a:xfrm>
          <a:prstGeom prst="rect">
            <a:avLst/>
          </a:prstGeom>
          <a:noFill/>
        </p:spPr>
        <p:txBody>
          <a:bodyPr wrap="square" rtlCol="0">
            <a:spAutoFit/>
          </a:bodyPr>
          <a:lstStyle/>
          <a:p>
            <a:pPr>
              <a:spcAft>
                <a:spcPts val="1200"/>
              </a:spcAft>
            </a:pPr>
            <a:r>
              <a:rPr lang="es-ES" sz="1200" b="1" dirty="0">
                <a:latin typeface="Arial" panose="020B0604020202020204" pitchFamily="34" charset="0"/>
                <a:ea typeface="Roboto" panose="02000000000000000000" pitchFamily="2" charset="0"/>
                <a:cs typeface="Arial" panose="020B0604020202020204" pitchFamily="34" charset="0"/>
              </a:rPr>
              <a:t>Nombre Apellido</a:t>
            </a:r>
          </a:p>
          <a:p>
            <a:pPr>
              <a:spcAft>
                <a:spcPts val="1200"/>
              </a:spcAft>
            </a:pPr>
            <a:r>
              <a:rPr lang="es-ES" sz="12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Función </a:t>
            </a:r>
          </a:p>
          <a:p>
            <a:pPr>
              <a:spcAft>
                <a:spcPts val="1200"/>
              </a:spcAft>
            </a:pPr>
            <a:r>
              <a:rPr lang="es-ES" sz="1100"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Breve presentación de la trayectoria y su experiencia relevante para los inversores</a:t>
            </a:r>
            <a:endParaRPr lang="es-ES" sz="1200"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endParaRPr>
          </a:p>
        </p:txBody>
      </p:sp>
      <p:sp>
        <p:nvSpPr>
          <p:cNvPr id="25" name="CuadroTexto 24">
            <a:extLst>
              <a:ext uri="{FF2B5EF4-FFF2-40B4-BE49-F238E27FC236}">
                <a16:creationId xmlns:a16="http://schemas.microsoft.com/office/drawing/2014/main" id="{FA9E6223-615C-E241-B839-CAB0500C01DC}"/>
              </a:ext>
            </a:extLst>
          </p:cNvPr>
          <p:cNvSpPr txBox="1"/>
          <p:nvPr/>
        </p:nvSpPr>
        <p:spPr>
          <a:xfrm>
            <a:off x="1066799" y="1410108"/>
            <a:ext cx="6887366" cy="600164"/>
          </a:xfrm>
          <a:prstGeom prst="rect">
            <a:avLst/>
          </a:prstGeom>
          <a:noFill/>
        </p:spPr>
        <p:txBody>
          <a:bodyPr wrap="square" rtlCol="0">
            <a:spAutoFit/>
          </a:bodyPr>
          <a:lstStyle/>
          <a:p>
            <a:pPr>
              <a:spcAft>
                <a:spcPts val="1200"/>
              </a:spcAft>
            </a:pPr>
            <a:r>
              <a:rPr lang="es-ES" sz="1100"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Somos un equipo de profesionales comprometidos con el proyecto XXX. Contamos con un equipo especializado que cubre las principales áreas estratégicas de la empresa. Tenemos una experiencia contrastada en el sector. A continuación os presentamos a las personas clave:</a:t>
            </a:r>
            <a:endParaRPr lang="es-ES" sz="1200"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218536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C423F996-A2BA-EE45-8CDC-29187717D006}"/>
              </a:ext>
            </a:extLst>
          </p:cNvPr>
          <p:cNvGrpSpPr/>
          <p:nvPr/>
        </p:nvGrpSpPr>
        <p:grpSpPr>
          <a:xfrm>
            <a:off x="11648894" y="3350999"/>
            <a:ext cx="275469" cy="113288"/>
            <a:chOff x="9883775" y="3946526"/>
            <a:chExt cx="733425" cy="301625"/>
          </a:xfrm>
        </p:grpSpPr>
        <p:sp>
          <p:nvSpPr>
            <p:cNvPr id="20" name="Rectángulo redondeado 19">
              <a:extLst>
                <a:ext uri="{FF2B5EF4-FFF2-40B4-BE49-F238E27FC236}">
                  <a16:creationId xmlns:a16="http://schemas.microsoft.com/office/drawing/2014/main" id="{0E5CEFBD-3736-E848-8D16-8B9A90A36CFF}"/>
                </a:ext>
              </a:extLst>
            </p:cNvPr>
            <p:cNvSpPr/>
            <p:nvPr/>
          </p:nvSpPr>
          <p:spPr>
            <a:xfrm>
              <a:off x="9883775" y="3946526"/>
              <a:ext cx="73342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a:extLst>
                <a:ext uri="{FF2B5EF4-FFF2-40B4-BE49-F238E27FC236}">
                  <a16:creationId xmlns:a16="http://schemas.microsoft.com/office/drawing/2014/main" id="{053BBC54-52ED-2941-9951-27BC3411DA5A}"/>
                </a:ext>
              </a:extLst>
            </p:cNvPr>
            <p:cNvSpPr/>
            <p:nvPr/>
          </p:nvSpPr>
          <p:spPr>
            <a:xfrm>
              <a:off x="10182225" y="4133851"/>
              <a:ext cx="43497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2" name="Rectángulo 21">
            <a:extLst>
              <a:ext uri="{FF2B5EF4-FFF2-40B4-BE49-F238E27FC236}">
                <a16:creationId xmlns:a16="http://schemas.microsoft.com/office/drawing/2014/main" id="{E6456990-29EF-CC4E-B507-B2F3A539CF19}"/>
              </a:ext>
            </a:extLst>
          </p:cNvPr>
          <p:cNvSpPr/>
          <p:nvPr/>
        </p:nvSpPr>
        <p:spPr>
          <a:xfrm>
            <a:off x="10570153" y="6008933"/>
            <a:ext cx="1354210" cy="6136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latin typeface="Arial" panose="020B0604020202020204" pitchFamily="34" charset="0"/>
                <a:cs typeface="Arial" panose="020B0604020202020204" pitchFamily="34" charset="0"/>
              </a:rPr>
              <a:t>TU LOGO</a:t>
            </a:r>
          </a:p>
          <a:p>
            <a:pPr algn="ctr"/>
            <a:r>
              <a:rPr lang="es-ES" sz="1000" b="1" dirty="0">
                <a:latin typeface="Arial" panose="020B0604020202020204" pitchFamily="34" charset="0"/>
                <a:cs typeface="Arial" panose="020B0604020202020204" pitchFamily="34" charset="0"/>
              </a:rPr>
              <a:t>AQUI</a:t>
            </a:r>
          </a:p>
        </p:txBody>
      </p:sp>
      <p:sp>
        <p:nvSpPr>
          <p:cNvPr id="61" name="CuadroTexto 60">
            <a:extLst>
              <a:ext uri="{FF2B5EF4-FFF2-40B4-BE49-F238E27FC236}">
                <a16:creationId xmlns:a16="http://schemas.microsoft.com/office/drawing/2014/main" id="{3ABD26F0-94EF-2E42-9940-CB8D50F85AC0}"/>
              </a:ext>
            </a:extLst>
          </p:cNvPr>
          <p:cNvSpPr txBox="1"/>
          <p:nvPr/>
        </p:nvSpPr>
        <p:spPr>
          <a:xfrm>
            <a:off x="4656138" y="2285674"/>
            <a:ext cx="6325112"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CALL TO ACTION</a:t>
            </a:r>
          </a:p>
        </p:txBody>
      </p:sp>
      <p:sp>
        <p:nvSpPr>
          <p:cNvPr id="62" name="CuadroTexto 61">
            <a:extLst>
              <a:ext uri="{FF2B5EF4-FFF2-40B4-BE49-F238E27FC236}">
                <a16:creationId xmlns:a16="http://schemas.microsoft.com/office/drawing/2014/main" id="{8BB8D1CF-D77F-8442-8970-63E8326F71F0}"/>
              </a:ext>
            </a:extLst>
          </p:cNvPr>
          <p:cNvSpPr txBox="1"/>
          <p:nvPr/>
        </p:nvSpPr>
        <p:spPr>
          <a:xfrm>
            <a:off x="4656138" y="3013501"/>
            <a:ext cx="6083459" cy="1938992"/>
          </a:xfrm>
          <a:prstGeom prst="rect">
            <a:avLst/>
          </a:prstGeom>
          <a:noFill/>
        </p:spPr>
        <p:txBody>
          <a:bodyPr wrap="square" rtlCol="0">
            <a:spAutoFit/>
          </a:bodyPr>
          <a:lstStyle/>
          <a:p>
            <a:r>
              <a:rPr lang="es-ES" sz="2400" dirty="0">
                <a:latin typeface="Arial" panose="020B0604020202020204" pitchFamily="34" charset="0"/>
                <a:ea typeface="Roboto" panose="02000000000000000000" pitchFamily="2" charset="0"/>
                <a:cs typeface="Arial" panose="020B0604020202020204" pitchFamily="34" charset="0"/>
              </a:rPr>
              <a:t>Describe el objetivo de la presentación y realiza una llamada a la acción a tu audiencia. </a:t>
            </a:r>
            <a:r>
              <a:rPr lang="es-ES" sz="2400" dirty="0" err="1">
                <a:latin typeface="Arial" panose="020B0604020202020204" pitchFamily="34" charset="0"/>
                <a:ea typeface="Roboto" panose="02000000000000000000" pitchFamily="2" charset="0"/>
                <a:cs typeface="Arial" panose="020B0604020202020204" pitchFamily="34" charset="0"/>
              </a:rPr>
              <a:t>P.e</a:t>
            </a:r>
            <a:r>
              <a:rPr lang="es-ES" sz="2400" dirty="0">
                <a:latin typeface="Arial" panose="020B0604020202020204" pitchFamily="34" charset="0"/>
                <a:ea typeface="Roboto" panose="02000000000000000000" pitchFamily="2" charset="0"/>
                <a:cs typeface="Arial" panose="020B0604020202020204" pitchFamily="34" charset="0"/>
              </a:rPr>
              <a:t>. solicitud de inversión, acuerdo de colaboración, visita personal, reunión en las oficinas, etc.</a:t>
            </a:r>
          </a:p>
        </p:txBody>
      </p:sp>
      <p:pic>
        <p:nvPicPr>
          <p:cNvPr id="63" name="Picture 4" descr="Arrow right icon - Evil Icons">
            <a:extLst>
              <a:ext uri="{FF2B5EF4-FFF2-40B4-BE49-F238E27FC236}">
                <a16:creationId xmlns:a16="http://schemas.microsoft.com/office/drawing/2014/main" id="{0335C2A0-7CCD-B548-B4AB-44F3AFF4EF3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56138" y="1558264"/>
            <a:ext cx="672731" cy="67273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person catching light bulb">
            <a:extLst>
              <a:ext uri="{FF2B5EF4-FFF2-40B4-BE49-F238E27FC236}">
                <a16:creationId xmlns:a16="http://schemas.microsoft.com/office/drawing/2014/main" id="{5AAF9B41-C8A0-E543-A2AE-B485AFF8F1C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4081046" cy="6858000"/>
          </a:xfrm>
          <a:prstGeom prst="rect">
            <a:avLst/>
          </a:prstGeom>
          <a:noFill/>
          <a:extLst>
            <a:ext uri="{909E8E84-426E-40DD-AFC4-6F175D3DCCD1}">
              <a14:hiddenFill xmlns:a14="http://schemas.microsoft.com/office/drawing/2010/main">
                <a:solidFill>
                  <a:srgbClr val="FFFFFF"/>
                </a:solidFill>
              </a14:hiddenFill>
            </a:ext>
          </a:extLst>
        </p:spPr>
      </p:pic>
      <p:sp>
        <p:nvSpPr>
          <p:cNvPr id="65" name="Rectángulo 64">
            <a:extLst>
              <a:ext uri="{FF2B5EF4-FFF2-40B4-BE49-F238E27FC236}">
                <a16:creationId xmlns:a16="http://schemas.microsoft.com/office/drawing/2014/main" id="{E979BF1C-EAAF-9344-8299-BF8F273E8894}"/>
              </a:ext>
            </a:extLst>
          </p:cNvPr>
          <p:cNvSpPr/>
          <p:nvPr/>
        </p:nvSpPr>
        <p:spPr>
          <a:xfrm>
            <a:off x="-1" y="0"/>
            <a:ext cx="4081047"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9089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n 66">
            <a:extLst>
              <a:ext uri="{FF2B5EF4-FFF2-40B4-BE49-F238E27FC236}">
                <a16:creationId xmlns:a16="http://schemas.microsoft.com/office/drawing/2014/main" id="{DB7BF275-7A70-834B-BD26-8BE2E4FFB7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8" name="Rectángulo 67">
            <a:extLst>
              <a:ext uri="{FF2B5EF4-FFF2-40B4-BE49-F238E27FC236}">
                <a16:creationId xmlns:a16="http://schemas.microsoft.com/office/drawing/2014/main" id="{4EABB020-FC5C-8E4A-B9BF-FEDD049EFFB6}"/>
              </a:ext>
            </a:extLst>
          </p:cNvPr>
          <p:cNvSpPr/>
          <p:nvPr/>
        </p:nvSpPr>
        <p:spPr>
          <a:xfrm>
            <a:off x="0" y="13822"/>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9" name="Grupo 18">
            <a:extLst>
              <a:ext uri="{FF2B5EF4-FFF2-40B4-BE49-F238E27FC236}">
                <a16:creationId xmlns:a16="http://schemas.microsoft.com/office/drawing/2014/main" id="{C423F996-A2BA-EE45-8CDC-29187717D006}"/>
              </a:ext>
            </a:extLst>
          </p:cNvPr>
          <p:cNvGrpSpPr/>
          <p:nvPr/>
        </p:nvGrpSpPr>
        <p:grpSpPr>
          <a:xfrm>
            <a:off x="11648894" y="3350999"/>
            <a:ext cx="275469" cy="113288"/>
            <a:chOff x="9883775" y="3946526"/>
            <a:chExt cx="733425" cy="301625"/>
          </a:xfrm>
        </p:grpSpPr>
        <p:sp>
          <p:nvSpPr>
            <p:cNvPr id="20" name="Rectángulo redondeado 19">
              <a:extLst>
                <a:ext uri="{FF2B5EF4-FFF2-40B4-BE49-F238E27FC236}">
                  <a16:creationId xmlns:a16="http://schemas.microsoft.com/office/drawing/2014/main" id="{0E5CEFBD-3736-E848-8D16-8B9A90A36CFF}"/>
                </a:ext>
              </a:extLst>
            </p:cNvPr>
            <p:cNvSpPr/>
            <p:nvPr/>
          </p:nvSpPr>
          <p:spPr>
            <a:xfrm>
              <a:off x="9883775" y="3946526"/>
              <a:ext cx="73342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a:extLst>
                <a:ext uri="{FF2B5EF4-FFF2-40B4-BE49-F238E27FC236}">
                  <a16:creationId xmlns:a16="http://schemas.microsoft.com/office/drawing/2014/main" id="{053BBC54-52ED-2941-9951-27BC3411DA5A}"/>
                </a:ext>
              </a:extLst>
            </p:cNvPr>
            <p:cNvSpPr/>
            <p:nvPr/>
          </p:nvSpPr>
          <p:spPr>
            <a:xfrm>
              <a:off x="10182225" y="4133851"/>
              <a:ext cx="43497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2" name="Rectángulo 21">
            <a:extLst>
              <a:ext uri="{FF2B5EF4-FFF2-40B4-BE49-F238E27FC236}">
                <a16:creationId xmlns:a16="http://schemas.microsoft.com/office/drawing/2014/main" id="{E6456990-29EF-CC4E-B507-B2F3A539CF19}"/>
              </a:ext>
            </a:extLst>
          </p:cNvPr>
          <p:cNvSpPr/>
          <p:nvPr/>
        </p:nvSpPr>
        <p:spPr>
          <a:xfrm>
            <a:off x="5418895" y="1459883"/>
            <a:ext cx="1354210" cy="6136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latin typeface="Arial" panose="020B0604020202020204" pitchFamily="34" charset="0"/>
                <a:cs typeface="Arial" panose="020B0604020202020204" pitchFamily="34" charset="0"/>
              </a:rPr>
              <a:t>TU LOGO</a:t>
            </a:r>
          </a:p>
          <a:p>
            <a:pPr algn="ctr"/>
            <a:r>
              <a:rPr lang="es-ES" sz="1000" b="1" dirty="0">
                <a:latin typeface="Arial" panose="020B0604020202020204" pitchFamily="34" charset="0"/>
                <a:cs typeface="Arial" panose="020B0604020202020204" pitchFamily="34" charset="0"/>
              </a:rPr>
              <a:t>AQUI</a:t>
            </a:r>
          </a:p>
        </p:txBody>
      </p:sp>
      <p:sp>
        <p:nvSpPr>
          <p:cNvPr id="61" name="CuadroTexto 60">
            <a:extLst>
              <a:ext uri="{FF2B5EF4-FFF2-40B4-BE49-F238E27FC236}">
                <a16:creationId xmlns:a16="http://schemas.microsoft.com/office/drawing/2014/main" id="{3ABD26F0-94EF-2E42-9940-CB8D50F85AC0}"/>
              </a:ext>
            </a:extLst>
          </p:cNvPr>
          <p:cNvSpPr txBox="1"/>
          <p:nvPr/>
        </p:nvSpPr>
        <p:spPr>
          <a:xfrm>
            <a:off x="2933444" y="2959692"/>
            <a:ext cx="6325112" cy="923330"/>
          </a:xfrm>
          <a:prstGeom prst="rect">
            <a:avLst/>
          </a:prstGeom>
          <a:noFill/>
        </p:spPr>
        <p:txBody>
          <a:bodyPr wrap="square" rtlCol="0">
            <a:spAutoFit/>
          </a:bodyPr>
          <a:lstStyle/>
          <a:p>
            <a:pPr algn="ctr"/>
            <a:r>
              <a:rPr lang="es-ES" sz="5400" b="1" dirty="0">
                <a:solidFill>
                  <a:schemeClr val="bg1"/>
                </a:solidFill>
                <a:latin typeface="Arial" panose="020B0604020202020204" pitchFamily="34" charset="0"/>
                <a:cs typeface="Arial" panose="020B0604020202020204" pitchFamily="34" charset="0"/>
              </a:rPr>
              <a:t>¡Muchas gracias!</a:t>
            </a:r>
          </a:p>
        </p:txBody>
      </p:sp>
      <p:sp>
        <p:nvSpPr>
          <p:cNvPr id="66" name="CuadroTexto 65">
            <a:extLst>
              <a:ext uri="{FF2B5EF4-FFF2-40B4-BE49-F238E27FC236}">
                <a16:creationId xmlns:a16="http://schemas.microsoft.com/office/drawing/2014/main" id="{9A2710DF-B1DB-9844-BAED-CDB4CA9E582B}"/>
              </a:ext>
            </a:extLst>
          </p:cNvPr>
          <p:cNvSpPr txBox="1"/>
          <p:nvPr/>
        </p:nvSpPr>
        <p:spPr>
          <a:xfrm>
            <a:off x="2933444" y="5236303"/>
            <a:ext cx="6325112" cy="887231"/>
          </a:xfrm>
          <a:prstGeom prst="rect">
            <a:avLst/>
          </a:prstGeom>
          <a:noFill/>
        </p:spPr>
        <p:txBody>
          <a:bodyPr wrap="square" rtlCol="0">
            <a:spAutoFit/>
          </a:bodyPr>
          <a:lstStyle/>
          <a:p>
            <a:pPr algn="ctr">
              <a:lnSpc>
                <a:spcPct val="200000"/>
              </a:lnSpc>
            </a:pPr>
            <a:r>
              <a:rPr lang="es-ES" sz="1400" b="1" dirty="0">
                <a:solidFill>
                  <a:schemeClr val="bg1">
                    <a:lumMod val="8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www.tumarca.com</a:t>
            </a:r>
            <a:endParaRPr lang="es-ES" sz="1400" b="1" dirty="0">
              <a:solidFill>
                <a:schemeClr val="bg1">
                  <a:lumMod val="85000"/>
                </a:schemeClr>
              </a:solidFill>
              <a:latin typeface="Arial" panose="020B0604020202020204" pitchFamily="34" charset="0"/>
              <a:cs typeface="Arial" panose="020B0604020202020204" pitchFamily="34" charset="0"/>
            </a:endParaRPr>
          </a:p>
          <a:p>
            <a:pPr algn="ctr">
              <a:lnSpc>
                <a:spcPct val="200000"/>
              </a:lnSpc>
            </a:pPr>
            <a:r>
              <a:rPr lang="es-ES" sz="1400" dirty="0" err="1">
                <a:solidFill>
                  <a:schemeClr val="bg1">
                    <a:lumMod val="85000"/>
                  </a:schemeClr>
                </a:solidFill>
                <a:latin typeface="Arial" panose="020B0604020202020204" pitchFamily="34" charset="0"/>
                <a:cs typeface="Arial" panose="020B0604020202020204" pitchFamily="34" charset="0"/>
              </a:rPr>
              <a:t>hola@tumarca.com</a:t>
            </a:r>
            <a:endParaRPr lang="es-ES" sz="1400"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61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een plant">
            <a:extLst>
              <a:ext uri="{FF2B5EF4-FFF2-40B4-BE49-F238E27FC236}">
                <a16:creationId xmlns:a16="http://schemas.microsoft.com/office/drawing/2014/main" id="{75D60273-CE2E-9F4D-945C-27573184448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C77A19E-C5A1-5E40-9C0C-0EC594D8F260}"/>
              </a:ext>
            </a:extLst>
          </p:cNvPr>
          <p:cNvSpPr txBox="1"/>
          <p:nvPr/>
        </p:nvSpPr>
        <p:spPr>
          <a:xfrm>
            <a:off x="1602658" y="2077777"/>
            <a:ext cx="3251802" cy="307777"/>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STARTUP PITCH DECK </a:t>
            </a:r>
          </a:p>
        </p:txBody>
      </p:sp>
      <p:sp>
        <p:nvSpPr>
          <p:cNvPr id="5" name="CuadroTexto 4">
            <a:extLst>
              <a:ext uri="{FF2B5EF4-FFF2-40B4-BE49-F238E27FC236}">
                <a16:creationId xmlns:a16="http://schemas.microsoft.com/office/drawing/2014/main" id="{89F317BB-3398-5D43-BE32-5693F75592A3}"/>
              </a:ext>
            </a:extLst>
          </p:cNvPr>
          <p:cNvSpPr txBox="1"/>
          <p:nvPr/>
        </p:nvSpPr>
        <p:spPr>
          <a:xfrm>
            <a:off x="1602658" y="4324546"/>
            <a:ext cx="3251802" cy="24622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Fecha presentación</a:t>
            </a:r>
          </a:p>
        </p:txBody>
      </p:sp>
      <p:sp>
        <p:nvSpPr>
          <p:cNvPr id="6" name="CuadroTexto 5">
            <a:extLst>
              <a:ext uri="{FF2B5EF4-FFF2-40B4-BE49-F238E27FC236}">
                <a16:creationId xmlns:a16="http://schemas.microsoft.com/office/drawing/2014/main" id="{20C7D443-3FC4-674D-8675-3C70C8126A5A}"/>
              </a:ext>
            </a:extLst>
          </p:cNvPr>
          <p:cNvSpPr txBox="1"/>
          <p:nvPr/>
        </p:nvSpPr>
        <p:spPr>
          <a:xfrm>
            <a:off x="1602657" y="2385554"/>
            <a:ext cx="5232742" cy="1938992"/>
          </a:xfrm>
          <a:prstGeom prst="rect">
            <a:avLst/>
          </a:prstGeom>
          <a:noFill/>
        </p:spPr>
        <p:txBody>
          <a:bodyPr wrap="square" rtlCol="0">
            <a:spAutoFit/>
          </a:bodyPr>
          <a:lstStyle/>
          <a:p>
            <a:r>
              <a:rPr lang="es-ES" sz="6000" b="1" dirty="0">
                <a:latin typeface="Arial" panose="020B0604020202020204" pitchFamily="34" charset="0"/>
                <a:cs typeface="Arial" panose="020B0604020202020204" pitchFamily="34" charset="0"/>
              </a:rPr>
              <a:t>MARCA DE LA STARTUP</a:t>
            </a:r>
          </a:p>
        </p:txBody>
      </p:sp>
      <p:sp>
        <p:nvSpPr>
          <p:cNvPr id="11" name="Rectángulo 10">
            <a:extLst>
              <a:ext uri="{FF2B5EF4-FFF2-40B4-BE49-F238E27FC236}">
                <a16:creationId xmlns:a16="http://schemas.microsoft.com/office/drawing/2014/main" id="{99FB3688-2105-3445-B8C9-E3805A545131}"/>
              </a:ext>
            </a:extLst>
          </p:cNvPr>
          <p:cNvSpPr/>
          <p:nvPr/>
        </p:nvSpPr>
        <p:spPr>
          <a:xfrm>
            <a:off x="1602657" y="5521493"/>
            <a:ext cx="1354210" cy="613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bg1">
                    <a:lumMod val="85000"/>
                  </a:schemeClr>
                </a:solidFill>
                <a:latin typeface="Arial" panose="020B0604020202020204" pitchFamily="34" charset="0"/>
                <a:cs typeface="Arial" panose="020B0604020202020204" pitchFamily="34" charset="0"/>
              </a:rPr>
              <a:t>TU LOGO</a:t>
            </a:r>
          </a:p>
          <a:p>
            <a:pPr algn="ctr"/>
            <a:r>
              <a:rPr lang="es-ES" sz="1000" b="1" dirty="0">
                <a:solidFill>
                  <a:schemeClr val="bg1">
                    <a:lumMod val="85000"/>
                  </a:schemeClr>
                </a:solidFill>
                <a:latin typeface="Arial" panose="020B0604020202020204" pitchFamily="34" charset="0"/>
                <a:cs typeface="Arial" panose="020B0604020202020204" pitchFamily="34" charset="0"/>
              </a:rPr>
              <a:t>AQUI</a:t>
            </a:r>
          </a:p>
        </p:txBody>
      </p:sp>
    </p:spTree>
    <p:extLst>
      <p:ext uri="{BB962C8B-B14F-4D97-AF65-F5344CB8AC3E}">
        <p14:creationId xmlns:p14="http://schemas.microsoft.com/office/powerpoint/2010/main" val="81596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leafed plants in white ceramic vase">
            <a:extLst>
              <a:ext uri="{FF2B5EF4-FFF2-40B4-BE49-F238E27FC236}">
                <a16:creationId xmlns:a16="http://schemas.microsoft.com/office/drawing/2014/main" id="{043E5AD6-EAE7-804F-9788-281360F171A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C77A19E-C5A1-5E40-9C0C-0EC594D8F260}"/>
              </a:ext>
            </a:extLst>
          </p:cNvPr>
          <p:cNvSpPr txBox="1"/>
          <p:nvPr/>
        </p:nvSpPr>
        <p:spPr>
          <a:xfrm>
            <a:off x="2933444" y="2317424"/>
            <a:ext cx="6325112" cy="523220"/>
          </a:xfrm>
          <a:prstGeom prst="rect">
            <a:avLst/>
          </a:prstGeom>
          <a:noFill/>
        </p:spPr>
        <p:txBody>
          <a:bodyPr wrap="square" rtlCol="0">
            <a:spAutoFit/>
          </a:bodyPr>
          <a:lstStyle/>
          <a:p>
            <a:pPr algn="ctr"/>
            <a:r>
              <a:rPr lang="es-ES" sz="2800" b="1" dirty="0">
                <a:latin typeface="Arial" panose="020B0604020202020204" pitchFamily="34" charset="0"/>
                <a:cs typeface="Arial" panose="020B0604020202020204" pitchFamily="34" charset="0"/>
              </a:rPr>
              <a:t>EL ORIGEN</a:t>
            </a:r>
          </a:p>
        </p:txBody>
      </p:sp>
      <p:sp>
        <p:nvSpPr>
          <p:cNvPr id="6" name="CuadroTexto 5">
            <a:extLst>
              <a:ext uri="{FF2B5EF4-FFF2-40B4-BE49-F238E27FC236}">
                <a16:creationId xmlns:a16="http://schemas.microsoft.com/office/drawing/2014/main" id="{20C7D443-3FC4-674D-8675-3C70C8126A5A}"/>
              </a:ext>
            </a:extLst>
          </p:cNvPr>
          <p:cNvSpPr txBox="1"/>
          <p:nvPr/>
        </p:nvSpPr>
        <p:spPr>
          <a:xfrm>
            <a:off x="2645009" y="3013501"/>
            <a:ext cx="6901982" cy="1569660"/>
          </a:xfrm>
          <a:prstGeom prst="rect">
            <a:avLst/>
          </a:prstGeom>
          <a:noFill/>
        </p:spPr>
        <p:txBody>
          <a:bodyPr wrap="square" rtlCol="0">
            <a:spAutoFit/>
          </a:bodyPr>
          <a:lstStyle/>
          <a:p>
            <a:pPr algn="ctr"/>
            <a:r>
              <a:rPr lang="es-ES" sz="2400" dirty="0">
                <a:latin typeface="Arial" panose="020B0604020202020204" pitchFamily="34" charset="0"/>
                <a:ea typeface="Roboto" panose="02000000000000000000" pitchFamily="2" charset="0"/>
                <a:cs typeface="Arial" panose="020B0604020202020204" pitchFamily="34" charset="0"/>
              </a:rPr>
              <a:t>Explica el gancho para conectar con la audiencia, cuál fue la chispa que origina la idea de la empresa, puede ser una noticia de la prensa, un indició, una pista… </a:t>
            </a:r>
          </a:p>
        </p:txBody>
      </p:sp>
      <p:pic>
        <p:nvPicPr>
          <p:cNvPr id="1028" name="Picture 4" descr="Arrow right icon - Evil Icons">
            <a:extLst>
              <a:ext uri="{FF2B5EF4-FFF2-40B4-BE49-F238E27FC236}">
                <a16:creationId xmlns:a16="http://schemas.microsoft.com/office/drawing/2014/main" id="{B4C26714-1F70-4F42-99D2-351587FBEBD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59634" y="1558264"/>
            <a:ext cx="672731" cy="67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877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B59F380-ABCE-2F4E-A49D-CE8544875C11}"/>
              </a:ext>
            </a:extLst>
          </p:cNvPr>
          <p:cNvSpPr/>
          <p:nvPr/>
        </p:nvSpPr>
        <p:spPr>
          <a:xfrm>
            <a:off x="2645008" y="0"/>
            <a:ext cx="9546991" cy="6858000"/>
          </a:xfrm>
          <a:prstGeom prst="rect">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F173D2D2-292E-B446-AB1A-768C1D646AE3}"/>
              </a:ext>
            </a:extLst>
          </p:cNvPr>
          <p:cNvPicPr>
            <a:picLocks noChangeAspect="1"/>
          </p:cNvPicPr>
          <p:nvPr/>
        </p:nvPicPr>
        <p:blipFill rotWithShape="1">
          <a:blip r:embed="rId2" cstate="screen">
            <a:alphaModFix amt="72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0" y="0"/>
            <a:ext cx="2645009" cy="6858000"/>
          </a:xfrm>
          <a:prstGeom prst="rect">
            <a:avLst/>
          </a:prstGeom>
        </p:spPr>
      </p:pic>
      <p:sp>
        <p:nvSpPr>
          <p:cNvPr id="4" name="CuadroTexto 3">
            <a:extLst>
              <a:ext uri="{FF2B5EF4-FFF2-40B4-BE49-F238E27FC236}">
                <a16:creationId xmlns:a16="http://schemas.microsoft.com/office/drawing/2014/main" id="{DC77A19E-C5A1-5E40-9C0C-0EC594D8F260}"/>
              </a:ext>
            </a:extLst>
          </p:cNvPr>
          <p:cNvSpPr txBox="1"/>
          <p:nvPr/>
        </p:nvSpPr>
        <p:spPr>
          <a:xfrm>
            <a:off x="2933444" y="2317424"/>
            <a:ext cx="6325112" cy="523220"/>
          </a:xfrm>
          <a:prstGeom prst="rect">
            <a:avLst/>
          </a:prstGeom>
          <a:noFill/>
        </p:spPr>
        <p:txBody>
          <a:bodyPr wrap="square" rtlCol="0">
            <a:spAutoFit/>
          </a:bodyPr>
          <a:lstStyle/>
          <a:p>
            <a:pPr algn="ctr"/>
            <a:r>
              <a:rPr lang="es-ES" sz="2800" b="1" dirty="0">
                <a:latin typeface="Arial" panose="020B0604020202020204" pitchFamily="34" charset="0"/>
                <a:cs typeface="Arial" panose="020B0604020202020204" pitchFamily="34" charset="0"/>
              </a:rPr>
              <a:t>EL PROBLEMA</a:t>
            </a:r>
          </a:p>
        </p:txBody>
      </p:sp>
      <p:sp>
        <p:nvSpPr>
          <p:cNvPr id="6" name="CuadroTexto 5">
            <a:extLst>
              <a:ext uri="{FF2B5EF4-FFF2-40B4-BE49-F238E27FC236}">
                <a16:creationId xmlns:a16="http://schemas.microsoft.com/office/drawing/2014/main" id="{20C7D443-3FC4-674D-8675-3C70C8126A5A}"/>
              </a:ext>
            </a:extLst>
          </p:cNvPr>
          <p:cNvSpPr txBox="1"/>
          <p:nvPr/>
        </p:nvSpPr>
        <p:spPr>
          <a:xfrm>
            <a:off x="2645009" y="3013501"/>
            <a:ext cx="6901982" cy="1569660"/>
          </a:xfrm>
          <a:prstGeom prst="rect">
            <a:avLst/>
          </a:prstGeom>
          <a:noFill/>
        </p:spPr>
        <p:txBody>
          <a:bodyPr wrap="square" rtlCol="0">
            <a:spAutoFit/>
          </a:bodyPr>
          <a:lstStyle/>
          <a:p>
            <a:pPr algn="ctr"/>
            <a:r>
              <a:rPr lang="es-ES" sz="2400" dirty="0">
                <a:latin typeface="Arial" panose="020B0604020202020204" pitchFamily="34" charset="0"/>
                <a:ea typeface="Roboto" panose="02000000000000000000" pitchFamily="2" charset="0"/>
                <a:cs typeface="Arial" panose="020B0604020202020204" pitchFamily="34" charset="0"/>
              </a:rPr>
              <a:t>Explica cuál es el problema que habéis identificado, que esta pasando, cuál es la situación que no va bien, cuál es la necesidad no satisfecha.</a:t>
            </a:r>
          </a:p>
        </p:txBody>
      </p:sp>
      <p:pic>
        <p:nvPicPr>
          <p:cNvPr id="7" name="Picture 4" descr="Arrow right icon - Evil Icons">
            <a:extLst>
              <a:ext uri="{FF2B5EF4-FFF2-40B4-BE49-F238E27FC236}">
                <a16:creationId xmlns:a16="http://schemas.microsoft.com/office/drawing/2014/main" id="{9B63CA37-3B4B-084D-B213-9E47829673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59634" y="1558264"/>
            <a:ext cx="672731" cy="67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17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F05C79B-FCB4-3048-83B2-53765E40F2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ángulo 12">
            <a:extLst>
              <a:ext uri="{FF2B5EF4-FFF2-40B4-BE49-F238E27FC236}">
                <a16:creationId xmlns:a16="http://schemas.microsoft.com/office/drawing/2014/main" id="{69578CF3-BBF3-DD4C-B251-3A86AE93C10A}"/>
              </a:ext>
            </a:extLst>
          </p:cNvPr>
          <p:cNvSpPr/>
          <p:nvPr/>
        </p:nvSpPr>
        <p:spPr>
          <a:xfrm>
            <a:off x="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D10F4F0B-13CD-3C41-9A57-9D0163D32036}"/>
              </a:ext>
            </a:extLst>
          </p:cNvPr>
          <p:cNvSpPr txBox="1"/>
          <p:nvPr/>
        </p:nvSpPr>
        <p:spPr>
          <a:xfrm>
            <a:off x="1914717" y="3105834"/>
            <a:ext cx="8362566" cy="646331"/>
          </a:xfrm>
          <a:prstGeom prst="rect">
            <a:avLst/>
          </a:prstGeom>
          <a:noFill/>
        </p:spPr>
        <p:txBody>
          <a:bodyPr wrap="square" rtlCol="0">
            <a:spAutoFit/>
          </a:bodyPr>
          <a:lstStyle/>
          <a:p>
            <a:pPr algn="ctr"/>
            <a:r>
              <a:rPr lang="es-ES" sz="3600" b="1" dirty="0">
                <a:solidFill>
                  <a:schemeClr val="bg1"/>
                </a:solidFill>
                <a:latin typeface="Arial" panose="020B0604020202020204" pitchFamily="34" charset="0"/>
                <a:cs typeface="Arial" panose="020B0604020202020204" pitchFamily="34" charset="0"/>
              </a:rPr>
              <a:t>¿Por qué nuestra marca?</a:t>
            </a:r>
          </a:p>
        </p:txBody>
      </p:sp>
      <p:sp>
        <p:nvSpPr>
          <p:cNvPr id="6" name="Rectángulo 5">
            <a:extLst>
              <a:ext uri="{FF2B5EF4-FFF2-40B4-BE49-F238E27FC236}">
                <a16:creationId xmlns:a16="http://schemas.microsoft.com/office/drawing/2014/main" id="{763BD3E2-446F-4642-A4A3-23924CED8EBD}"/>
              </a:ext>
            </a:extLst>
          </p:cNvPr>
          <p:cNvSpPr/>
          <p:nvPr/>
        </p:nvSpPr>
        <p:spPr>
          <a:xfrm>
            <a:off x="5418895" y="1115199"/>
            <a:ext cx="1354210" cy="6136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latin typeface="Arial" panose="020B0604020202020204" pitchFamily="34" charset="0"/>
                <a:cs typeface="Arial" panose="020B0604020202020204" pitchFamily="34" charset="0"/>
              </a:rPr>
              <a:t>TU LOGO</a:t>
            </a:r>
          </a:p>
          <a:p>
            <a:pPr algn="ctr"/>
            <a:r>
              <a:rPr lang="es-ES" sz="1000" b="1" dirty="0">
                <a:latin typeface="Arial" panose="020B0604020202020204" pitchFamily="34" charset="0"/>
                <a:cs typeface="Arial" panose="020B0604020202020204" pitchFamily="34" charset="0"/>
              </a:rPr>
              <a:t>AQUI</a:t>
            </a:r>
          </a:p>
        </p:txBody>
      </p:sp>
    </p:spTree>
    <p:extLst>
      <p:ext uri="{BB962C8B-B14F-4D97-AF65-F5344CB8AC3E}">
        <p14:creationId xmlns:p14="http://schemas.microsoft.com/office/powerpoint/2010/main" val="66841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anzana: La fruta de la salud">
            <a:extLst>
              <a:ext uri="{FF2B5EF4-FFF2-40B4-BE49-F238E27FC236}">
                <a16:creationId xmlns:a16="http://schemas.microsoft.com/office/drawing/2014/main" id="{D56063DD-296F-E144-B965-BF44132FB85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4042388"/>
            <a:ext cx="3301658" cy="2358412"/>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E3078A65-442D-D74B-A5B5-6B1B0DBC34AA}"/>
              </a:ext>
            </a:extLst>
          </p:cNvPr>
          <p:cNvSpPr/>
          <p:nvPr/>
        </p:nvSpPr>
        <p:spPr>
          <a:xfrm>
            <a:off x="5418895" y="1004735"/>
            <a:ext cx="1354210" cy="6136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latin typeface="Arial" panose="020B0604020202020204" pitchFamily="34" charset="0"/>
                <a:cs typeface="Arial" panose="020B0604020202020204" pitchFamily="34" charset="0"/>
              </a:rPr>
              <a:t>TU LOGO</a:t>
            </a:r>
          </a:p>
          <a:p>
            <a:pPr algn="ctr"/>
            <a:r>
              <a:rPr lang="es-ES" sz="1000" b="1" dirty="0">
                <a:latin typeface="Arial" panose="020B0604020202020204" pitchFamily="34" charset="0"/>
                <a:cs typeface="Arial" panose="020B0604020202020204" pitchFamily="34" charset="0"/>
              </a:rPr>
              <a:t>AQUI</a:t>
            </a:r>
          </a:p>
        </p:txBody>
      </p:sp>
      <p:sp>
        <p:nvSpPr>
          <p:cNvPr id="11" name="CuadroTexto 10">
            <a:extLst>
              <a:ext uri="{FF2B5EF4-FFF2-40B4-BE49-F238E27FC236}">
                <a16:creationId xmlns:a16="http://schemas.microsoft.com/office/drawing/2014/main" id="{0F13733C-D456-D545-BDA1-3FDD8D118A19}"/>
              </a:ext>
            </a:extLst>
          </p:cNvPr>
          <p:cNvSpPr txBox="1"/>
          <p:nvPr/>
        </p:nvSpPr>
        <p:spPr>
          <a:xfrm>
            <a:off x="2933444" y="2203518"/>
            <a:ext cx="6325112" cy="523220"/>
          </a:xfrm>
          <a:prstGeom prst="rect">
            <a:avLst/>
          </a:prstGeom>
          <a:noFill/>
        </p:spPr>
        <p:txBody>
          <a:bodyPr wrap="square" rtlCol="0">
            <a:spAutoFit/>
          </a:bodyPr>
          <a:lstStyle/>
          <a:p>
            <a:pPr algn="ctr"/>
            <a:r>
              <a:rPr lang="es-ES" sz="2800" b="1" dirty="0">
                <a:latin typeface="Arial" panose="020B0604020202020204" pitchFamily="34" charset="0"/>
                <a:cs typeface="Arial" panose="020B0604020202020204" pitchFamily="34" charset="0"/>
              </a:rPr>
              <a:t>NUESTRA PROPUESTA DE VALOR</a:t>
            </a:r>
          </a:p>
        </p:txBody>
      </p:sp>
      <p:sp>
        <p:nvSpPr>
          <p:cNvPr id="12" name="CuadroTexto 11">
            <a:extLst>
              <a:ext uri="{FF2B5EF4-FFF2-40B4-BE49-F238E27FC236}">
                <a16:creationId xmlns:a16="http://schemas.microsoft.com/office/drawing/2014/main" id="{C821E139-F9C7-4C41-A0C4-1D406A7223F9}"/>
              </a:ext>
            </a:extLst>
          </p:cNvPr>
          <p:cNvSpPr txBox="1"/>
          <p:nvPr/>
        </p:nvSpPr>
        <p:spPr>
          <a:xfrm>
            <a:off x="2113935" y="2899595"/>
            <a:ext cx="7964130" cy="1046440"/>
          </a:xfrm>
          <a:prstGeom prst="rect">
            <a:avLst/>
          </a:prstGeom>
          <a:noFill/>
        </p:spPr>
        <p:txBody>
          <a:bodyPr wrap="square" rtlCol="0">
            <a:spAutoFit/>
          </a:bodyPr>
          <a:lstStyle/>
          <a:p>
            <a:pPr algn="ctr"/>
            <a:r>
              <a:rPr lang="es-ES" sz="2400" dirty="0">
                <a:latin typeface="Arial" panose="020B0604020202020204" pitchFamily="34" charset="0"/>
                <a:ea typeface="Roboto" panose="02000000000000000000" pitchFamily="2" charset="0"/>
                <a:cs typeface="Arial" panose="020B0604020202020204" pitchFamily="34" charset="0"/>
              </a:rPr>
              <a:t>Explica porqué debe existir tu empresa, cuál es la misión, qué es lo que se ofrece y cómo se va a realizar. </a:t>
            </a:r>
          </a:p>
          <a:p>
            <a:pPr algn="ctr"/>
            <a:r>
              <a:rPr lang="es-ES" sz="1400" dirty="0">
                <a:latin typeface="Arial" panose="020B0604020202020204" pitchFamily="34" charset="0"/>
                <a:ea typeface="Roboto" panose="02000000000000000000" pitchFamily="2" charset="0"/>
                <a:cs typeface="Arial" panose="020B0604020202020204" pitchFamily="34" charset="0"/>
              </a:rPr>
              <a:t>(Intenta hacerlo en el mínimo numero de palabras)</a:t>
            </a:r>
          </a:p>
        </p:txBody>
      </p:sp>
      <p:grpSp>
        <p:nvGrpSpPr>
          <p:cNvPr id="14" name="Grupo 13">
            <a:extLst>
              <a:ext uri="{FF2B5EF4-FFF2-40B4-BE49-F238E27FC236}">
                <a16:creationId xmlns:a16="http://schemas.microsoft.com/office/drawing/2014/main" id="{B029F802-CAE2-D741-9BE2-C3978B915A47}"/>
              </a:ext>
            </a:extLst>
          </p:cNvPr>
          <p:cNvGrpSpPr/>
          <p:nvPr/>
        </p:nvGrpSpPr>
        <p:grpSpPr>
          <a:xfrm>
            <a:off x="11648894" y="3350999"/>
            <a:ext cx="275469" cy="113288"/>
            <a:chOff x="9883775" y="3946526"/>
            <a:chExt cx="733425" cy="301625"/>
          </a:xfrm>
        </p:grpSpPr>
        <p:sp>
          <p:nvSpPr>
            <p:cNvPr id="15" name="Rectángulo redondeado 14">
              <a:extLst>
                <a:ext uri="{FF2B5EF4-FFF2-40B4-BE49-F238E27FC236}">
                  <a16:creationId xmlns:a16="http://schemas.microsoft.com/office/drawing/2014/main" id="{7060055E-33E0-B245-818A-2AC0E9FE255F}"/>
                </a:ext>
              </a:extLst>
            </p:cNvPr>
            <p:cNvSpPr/>
            <p:nvPr/>
          </p:nvSpPr>
          <p:spPr>
            <a:xfrm>
              <a:off x="9883775" y="3946526"/>
              <a:ext cx="73342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redondeado 15">
              <a:extLst>
                <a:ext uri="{FF2B5EF4-FFF2-40B4-BE49-F238E27FC236}">
                  <a16:creationId xmlns:a16="http://schemas.microsoft.com/office/drawing/2014/main" id="{A86D6DC9-022C-AA46-ABCF-8E42CC49C592}"/>
                </a:ext>
              </a:extLst>
            </p:cNvPr>
            <p:cNvSpPr/>
            <p:nvPr/>
          </p:nvSpPr>
          <p:spPr>
            <a:xfrm>
              <a:off x="10182225" y="4133851"/>
              <a:ext cx="43497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0980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D680F0A1-DF36-C14A-8F23-E982F98890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4084855" cy="6858000"/>
          </a:xfrm>
          <a:prstGeom prst="rect">
            <a:avLst/>
          </a:prstGeom>
        </p:spPr>
      </p:pic>
      <p:sp>
        <p:nvSpPr>
          <p:cNvPr id="4" name="CuadroTexto 3">
            <a:extLst>
              <a:ext uri="{FF2B5EF4-FFF2-40B4-BE49-F238E27FC236}">
                <a16:creationId xmlns:a16="http://schemas.microsoft.com/office/drawing/2014/main" id="{DC77A19E-C5A1-5E40-9C0C-0EC594D8F260}"/>
              </a:ext>
            </a:extLst>
          </p:cNvPr>
          <p:cNvSpPr txBox="1"/>
          <p:nvPr/>
        </p:nvSpPr>
        <p:spPr>
          <a:xfrm>
            <a:off x="4656138" y="2285674"/>
            <a:ext cx="6325112"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CLIENTES</a:t>
            </a:r>
          </a:p>
        </p:txBody>
      </p:sp>
      <p:sp>
        <p:nvSpPr>
          <p:cNvPr id="6" name="CuadroTexto 5">
            <a:extLst>
              <a:ext uri="{FF2B5EF4-FFF2-40B4-BE49-F238E27FC236}">
                <a16:creationId xmlns:a16="http://schemas.microsoft.com/office/drawing/2014/main" id="{20C7D443-3FC4-674D-8675-3C70C8126A5A}"/>
              </a:ext>
            </a:extLst>
          </p:cNvPr>
          <p:cNvSpPr txBox="1"/>
          <p:nvPr/>
        </p:nvSpPr>
        <p:spPr>
          <a:xfrm>
            <a:off x="4656138" y="3013501"/>
            <a:ext cx="6426730" cy="1569660"/>
          </a:xfrm>
          <a:prstGeom prst="rect">
            <a:avLst/>
          </a:prstGeom>
          <a:noFill/>
        </p:spPr>
        <p:txBody>
          <a:bodyPr wrap="square" rtlCol="0">
            <a:spAutoFit/>
          </a:bodyPr>
          <a:lstStyle/>
          <a:p>
            <a:r>
              <a:rPr lang="es-ES" sz="2400" dirty="0">
                <a:latin typeface="Arial" panose="020B0604020202020204" pitchFamily="34" charset="0"/>
                <a:ea typeface="Roboto" panose="02000000000000000000" pitchFamily="2" charset="0"/>
                <a:cs typeface="Arial" panose="020B0604020202020204" pitchFamily="34" charset="0"/>
              </a:rPr>
              <a:t>Explica cuáles son los clientes o los usuarios a los que se dirige la </a:t>
            </a:r>
            <a:r>
              <a:rPr lang="es-ES" sz="2400" dirty="0" err="1">
                <a:latin typeface="Arial" panose="020B0604020202020204" pitchFamily="34" charset="0"/>
                <a:ea typeface="Roboto" panose="02000000000000000000" pitchFamily="2" charset="0"/>
                <a:cs typeface="Arial" panose="020B0604020202020204" pitchFamily="34" charset="0"/>
              </a:rPr>
              <a:t>startup</a:t>
            </a:r>
            <a:r>
              <a:rPr lang="es-ES" sz="2400" dirty="0">
                <a:latin typeface="Arial" panose="020B0604020202020204" pitchFamily="34" charset="0"/>
                <a:ea typeface="Roboto" panose="02000000000000000000" pitchFamily="2" charset="0"/>
                <a:cs typeface="Arial" panose="020B0604020202020204" pitchFamily="34" charset="0"/>
              </a:rPr>
              <a:t>, cuales son los perfiles, cómo están relacionados con el problema, donde están ubicados</a:t>
            </a:r>
          </a:p>
        </p:txBody>
      </p:sp>
      <p:grpSp>
        <p:nvGrpSpPr>
          <p:cNvPr id="12" name="Grupo 11">
            <a:extLst>
              <a:ext uri="{FF2B5EF4-FFF2-40B4-BE49-F238E27FC236}">
                <a16:creationId xmlns:a16="http://schemas.microsoft.com/office/drawing/2014/main" id="{4F0441C6-2492-2A42-A0E6-0E824990A163}"/>
              </a:ext>
            </a:extLst>
          </p:cNvPr>
          <p:cNvGrpSpPr/>
          <p:nvPr/>
        </p:nvGrpSpPr>
        <p:grpSpPr>
          <a:xfrm>
            <a:off x="11648894" y="3350999"/>
            <a:ext cx="275469" cy="113288"/>
            <a:chOff x="9883775" y="3946526"/>
            <a:chExt cx="733425" cy="301625"/>
          </a:xfrm>
        </p:grpSpPr>
        <p:sp>
          <p:nvSpPr>
            <p:cNvPr id="10" name="Rectángulo redondeado 9">
              <a:extLst>
                <a:ext uri="{FF2B5EF4-FFF2-40B4-BE49-F238E27FC236}">
                  <a16:creationId xmlns:a16="http://schemas.microsoft.com/office/drawing/2014/main" id="{523D46BC-6740-6240-A866-11B28ECBB1E3}"/>
                </a:ext>
              </a:extLst>
            </p:cNvPr>
            <p:cNvSpPr/>
            <p:nvPr/>
          </p:nvSpPr>
          <p:spPr>
            <a:xfrm>
              <a:off x="9883775" y="3946526"/>
              <a:ext cx="73342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a:extLst>
                <a:ext uri="{FF2B5EF4-FFF2-40B4-BE49-F238E27FC236}">
                  <a16:creationId xmlns:a16="http://schemas.microsoft.com/office/drawing/2014/main" id="{981F1AA9-FF53-D44B-AD6A-580BC7FA7B3C}"/>
                </a:ext>
              </a:extLst>
            </p:cNvPr>
            <p:cNvSpPr/>
            <p:nvPr/>
          </p:nvSpPr>
          <p:spPr>
            <a:xfrm>
              <a:off x="10182225" y="4133851"/>
              <a:ext cx="43497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4" name="Picture 4" descr="Arrow right icon - Evil Icons">
            <a:extLst>
              <a:ext uri="{FF2B5EF4-FFF2-40B4-BE49-F238E27FC236}">
                <a16:creationId xmlns:a16="http://schemas.microsoft.com/office/drawing/2014/main" id="{604D9AE5-36A9-364B-973C-E8B8E711084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56138" y="1558264"/>
            <a:ext cx="672731" cy="672731"/>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a:extLst>
              <a:ext uri="{FF2B5EF4-FFF2-40B4-BE49-F238E27FC236}">
                <a16:creationId xmlns:a16="http://schemas.microsoft.com/office/drawing/2014/main" id="{86DBB9F9-4186-3E4B-BE3A-986976CCFB82}"/>
              </a:ext>
            </a:extLst>
          </p:cNvPr>
          <p:cNvSpPr/>
          <p:nvPr/>
        </p:nvSpPr>
        <p:spPr>
          <a:xfrm>
            <a:off x="-1" y="0"/>
            <a:ext cx="4081047"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4CF57E92-BAD3-6048-AD48-0C50FEDA2D8F}"/>
              </a:ext>
            </a:extLst>
          </p:cNvPr>
          <p:cNvSpPr/>
          <p:nvPr/>
        </p:nvSpPr>
        <p:spPr>
          <a:xfrm>
            <a:off x="10570153" y="6008933"/>
            <a:ext cx="1354210" cy="6136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latin typeface="Arial" panose="020B0604020202020204" pitchFamily="34" charset="0"/>
                <a:cs typeface="Arial" panose="020B0604020202020204" pitchFamily="34" charset="0"/>
              </a:rPr>
              <a:t>TU LOGO</a:t>
            </a:r>
          </a:p>
          <a:p>
            <a:pPr algn="ctr"/>
            <a:r>
              <a:rPr lang="es-ES" sz="1000" b="1" dirty="0">
                <a:latin typeface="Arial" panose="020B0604020202020204" pitchFamily="34" charset="0"/>
                <a:cs typeface="Arial" panose="020B0604020202020204" pitchFamily="34" charset="0"/>
              </a:rPr>
              <a:t>AQUI</a:t>
            </a:r>
          </a:p>
        </p:txBody>
      </p:sp>
    </p:spTree>
    <p:extLst>
      <p:ext uri="{BB962C8B-B14F-4D97-AF65-F5344CB8AC3E}">
        <p14:creationId xmlns:p14="http://schemas.microsoft.com/office/powerpoint/2010/main" val="402001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laptop computer on glass-top table">
            <a:extLst>
              <a:ext uri="{FF2B5EF4-FFF2-40B4-BE49-F238E27FC236}">
                <a16:creationId xmlns:a16="http://schemas.microsoft.com/office/drawing/2014/main" id="{373FB740-C0CB-2245-9945-B9F3F22277A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0"/>
            <a:ext cx="408104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0F13733C-D456-D545-BDA1-3FDD8D118A19}"/>
              </a:ext>
            </a:extLst>
          </p:cNvPr>
          <p:cNvSpPr txBox="1"/>
          <p:nvPr/>
        </p:nvSpPr>
        <p:spPr>
          <a:xfrm>
            <a:off x="4656138" y="2317424"/>
            <a:ext cx="6325112"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DATOS CLAVE</a:t>
            </a:r>
          </a:p>
        </p:txBody>
      </p:sp>
      <p:sp>
        <p:nvSpPr>
          <p:cNvPr id="12" name="CuadroTexto 11">
            <a:extLst>
              <a:ext uri="{FF2B5EF4-FFF2-40B4-BE49-F238E27FC236}">
                <a16:creationId xmlns:a16="http://schemas.microsoft.com/office/drawing/2014/main" id="{C821E139-F9C7-4C41-A0C4-1D406A7223F9}"/>
              </a:ext>
            </a:extLst>
          </p:cNvPr>
          <p:cNvSpPr txBox="1"/>
          <p:nvPr/>
        </p:nvSpPr>
        <p:spPr>
          <a:xfrm>
            <a:off x="4656138" y="3013501"/>
            <a:ext cx="5856394" cy="1569660"/>
          </a:xfrm>
          <a:prstGeom prst="rect">
            <a:avLst/>
          </a:prstGeom>
          <a:noFill/>
        </p:spPr>
        <p:txBody>
          <a:bodyPr wrap="square" rtlCol="0">
            <a:spAutoFit/>
          </a:bodyPr>
          <a:lstStyle/>
          <a:p>
            <a:r>
              <a:rPr lang="es-ES" sz="2400" dirty="0">
                <a:latin typeface="Arial" panose="020B0604020202020204" pitchFamily="34" charset="0"/>
                <a:ea typeface="Roboto" panose="02000000000000000000" pitchFamily="2" charset="0"/>
                <a:cs typeface="Arial" panose="020B0604020202020204" pitchFamily="34" charset="0"/>
              </a:rPr>
              <a:t>“El XX% de la población …” </a:t>
            </a:r>
          </a:p>
          <a:p>
            <a:r>
              <a:rPr lang="es-ES" sz="2400" dirty="0">
                <a:latin typeface="Arial" panose="020B0604020202020204" pitchFamily="34" charset="0"/>
                <a:ea typeface="Roboto" panose="02000000000000000000" pitchFamily="2" charset="0"/>
                <a:cs typeface="Arial" panose="020B0604020202020204" pitchFamily="34" charset="0"/>
              </a:rPr>
              <a:t>Introduce un dato relacionado con el problema o la necesidad que apoye a tu propuesta de valor.</a:t>
            </a:r>
          </a:p>
        </p:txBody>
      </p:sp>
      <p:grpSp>
        <p:nvGrpSpPr>
          <p:cNvPr id="19" name="Grupo 18">
            <a:extLst>
              <a:ext uri="{FF2B5EF4-FFF2-40B4-BE49-F238E27FC236}">
                <a16:creationId xmlns:a16="http://schemas.microsoft.com/office/drawing/2014/main" id="{C423F996-A2BA-EE45-8CDC-29187717D006}"/>
              </a:ext>
            </a:extLst>
          </p:cNvPr>
          <p:cNvGrpSpPr/>
          <p:nvPr/>
        </p:nvGrpSpPr>
        <p:grpSpPr>
          <a:xfrm>
            <a:off x="11648894" y="3350999"/>
            <a:ext cx="275469" cy="113288"/>
            <a:chOff x="9883775" y="3946526"/>
            <a:chExt cx="733425" cy="301625"/>
          </a:xfrm>
        </p:grpSpPr>
        <p:sp>
          <p:nvSpPr>
            <p:cNvPr id="20" name="Rectángulo redondeado 19">
              <a:extLst>
                <a:ext uri="{FF2B5EF4-FFF2-40B4-BE49-F238E27FC236}">
                  <a16:creationId xmlns:a16="http://schemas.microsoft.com/office/drawing/2014/main" id="{0E5CEFBD-3736-E848-8D16-8B9A90A36CFF}"/>
                </a:ext>
              </a:extLst>
            </p:cNvPr>
            <p:cNvSpPr/>
            <p:nvPr/>
          </p:nvSpPr>
          <p:spPr>
            <a:xfrm>
              <a:off x="9883775" y="3946526"/>
              <a:ext cx="73342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a:extLst>
                <a:ext uri="{FF2B5EF4-FFF2-40B4-BE49-F238E27FC236}">
                  <a16:creationId xmlns:a16="http://schemas.microsoft.com/office/drawing/2014/main" id="{053BBC54-52ED-2941-9951-27BC3411DA5A}"/>
                </a:ext>
              </a:extLst>
            </p:cNvPr>
            <p:cNvSpPr/>
            <p:nvPr/>
          </p:nvSpPr>
          <p:spPr>
            <a:xfrm>
              <a:off x="10182225" y="4133851"/>
              <a:ext cx="43497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4" name="Picture 4" descr="Arrow right icon - Evil Icons">
            <a:extLst>
              <a:ext uri="{FF2B5EF4-FFF2-40B4-BE49-F238E27FC236}">
                <a16:creationId xmlns:a16="http://schemas.microsoft.com/office/drawing/2014/main" id="{F9A56079-9AC8-D742-A718-F2D39F12713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56138" y="1558264"/>
            <a:ext cx="672731" cy="672731"/>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a:extLst>
              <a:ext uri="{FF2B5EF4-FFF2-40B4-BE49-F238E27FC236}">
                <a16:creationId xmlns:a16="http://schemas.microsoft.com/office/drawing/2014/main" id="{9AA9D55F-F3CA-224C-BF5C-1329282AF2FF}"/>
              </a:ext>
            </a:extLst>
          </p:cNvPr>
          <p:cNvSpPr/>
          <p:nvPr/>
        </p:nvSpPr>
        <p:spPr>
          <a:xfrm>
            <a:off x="0" y="0"/>
            <a:ext cx="4081047"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5200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F05C79B-FCB4-3048-83B2-53765E40F2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ángulo 12">
            <a:extLst>
              <a:ext uri="{FF2B5EF4-FFF2-40B4-BE49-F238E27FC236}">
                <a16:creationId xmlns:a16="http://schemas.microsoft.com/office/drawing/2014/main" id="{69578CF3-BBF3-DD4C-B251-3A86AE93C10A}"/>
              </a:ext>
            </a:extLst>
          </p:cNvPr>
          <p:cNvSpPr/>
          <p:nvPr/>
        </p:nvSpPr>
        <p:spPr>
          <a:xfrm>
            <a:off x="0" y="0"/>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D10F4F0B-13CD-3C41-9A57-9D0163D32036}"/>
              </a:ext>
            </a:extLst>
          </p:cNvPr>
          <p:cNvSpPr txBox="1"/>
          <p:nvPr/>
        </p:nvSpPr>
        <p:spPr>
          <a:xfrm>
            <a:off x="1914717" y="3105834"/>
            <a:ext cx="8362566" cy="646331"/>
          </a:xfrm>
          <a:prstGeom prst="rect">
            <a:avLst/>
          </a:prstGeom>
          <a:noFill/>
        </p:spPr>
        <p:txBody>
          <a:bodyPr wrap="square" rtlCol="0">
            <a:spAutoFit/>
          </a:bodyPr>
          <a:lstStyle/>
          <a:p>
            <a:pPr algn="ctr"/>
            <a:r>
              <a:rPr lang="es-ES" sz="3600" b="1" dirty="0">
                <a:solidFill>
                  <a:schemeClr val="bg1"/>
                </a:solidFill>
                <a:latin typeface="Arial" panose="020B0604020202020204" pitchFamily="34" charset="0"/>
                <a:cs typeface="Arial" panose="020B0604020202020204" pitchFamily="34" charset="0"/>
              </a:rPr>
              <a:t>Nombre del producto</a:t>
            </a:r>
          </a:p>
        </p:txBody>
      </p:sp>
      <p:sp>
        <p:nvSpPr>
          <p:cNvPr id="6" name="Rectángulo 5">
            <a:extLst>
              <a:ext uri="{FF2B5EF4-FFF2-40B4-BE49-F238E27FC236}">
                <a16:creationId xmlns:a16="http://schemas.microsoft.com/office/drawing/2014/main" id="{763BD3E2-446F-4642-A4A3-23924CED8EBD}"/>
              </a:ext>
            </a:extLst>
          </p:cNvPr>
          <p:cNvSpPr/>
          <p:nvPr/>
        </p:nvSpPr>
        <p:spPr>
          <a:xfrm>
            <a:off x="5418895" y="1115199"/>
            <a:ext cx="1354210" cy="6136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latin typeface="Arial" panose="020B0604020202020204" pitchFamily="34" charset="0"/>
                <a:cs typeface="Arial" panose="020B0604020202020204" pitchFamily="34" charset="0"/>
              </a:rPr>
              <a:t>TU LOGO</a:t>
            </a:r>
          </a:p>
          <a:p>
            <a:pPr algn="ctr"/>
            <a:r>
              <a:rPr lang="es-ES" sz="1000" b="1" dirty="0">
                <a:latin typeface="Arial" panose="020B0604020202020204" pitchFamily="34" charset="0"/>
                <a:cs typeface="Arial" panose="020B0604020202020204" pitchFamily="34" charset="0"/>
              </a:rPr>
              <a:t>AQUI</a:t>
            </a:r>
          </a:p>
        </p:txBody>
      </p:sp>
    </p:spTree>
    <p:extLst>
      <p:ext uri="{BB962C8B-B14F-4D97-AF65-F5344CB8AC3E}">
        <p14:creationId xmlns:p14="http://schemas.microsoft.com/office/powerpoint/2010/main" val="11293244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531</Words>
  <Application>Microsoft Macintosh PowerPoint</Application>
  <PresentationFormat>Panorámica</PresentationFormat>
  <Paragraphs>83</Paragraphs>
  <Slides>15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source sans pro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27</cp:revision>
  <dcterms:created xsi:type="dcterms:W3CDTF">2021-04-01T07:02:11Z</dcterms:created>
  <dcterms:modified xsi:type="dcterms:W3CDTF">2021-06-03T06:38:04Z</dcterms:modified>
</cp:coreProperties>
</file>