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5" r:id="rId2"/>
    <p:sldId id="807" r:id="rId3"/>
    <p:sldId id="811" r:id="rId4"/>
    <p:sldId id="816" r:id="rId5"/>
    <p:sldId id="799" r:id="rId6"/>
    <p:sldId id="809" r:id="rId7"/>
    <p:sldId id="810" r:id="rId8"/>
    <p:sldId id="813" r:id="rId9"/>
    <p:sldId id="812" r:id="rId10"/>
    <p:sldId id="808" r:id="rId11"/>
    <p:sldId id="815" r:id="rId12"/>
    <p:sldId id="817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3386" userDrawn="1">
          <p15:clr>
            <a:srgbClr val="A4A3A4"/>
          </p15:clr>
        </p15:guide>
        <p15:guide id="6" pos="4294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orient="horz" pos="346" userDrawn="1">
          <p15:clr>
            <a:srgbClr val="A4A3A4"/>
          </p15:clr>
        </p15:guide>
        <p15:guide id="9" orient="horz" pos="3521" userDrawn="1">
          <p15:clr>
            <a:srgbClr val="A4A3A4"/>
          </p15:clr>
        </p15:guide>
        <p15:guide id="10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9FF"/>
    <a:srgbClr val="99D2FF"/>
    <a:srgbClr val="DD9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07"/>
    <p:restoredTop sz="95756"/>
  </p:normalViewPr>
  <p:slideViewPr>
    <p:cSldViewPr snapToGrid="0" snapToObjects="1" showGuides="1">
      <p:cViewPr varScale="1">
        <p:scale>
          <a:sx n="226" d="100"/>
          <a:sy n="226" d="100"/>
        </p:scale>
        <p:origin x="1672" y="192"/>
      </p:cViewPr>
      <p:guideLst>
        <p:guide orient="horz" pos="2160"/>
        <p:guide pos="3840"/>
        <p:guide pos="7242"/>
        <p:guide pos="438"/>
        <p:guide pos="3386"/>
        <p:guide pos="4294"/>
        <p:guide orient="horz" pos="3974"/>
        <p:guide orient="horz" pos="346"/>
        <p:guide orient="horz" pos="3521"/>
        <p:guide orient="horz" pos="7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5B01E-ADE6-7543-9424-278C98514792}" type="datetimeFigureOut">
              <a:rPr lang="es-ES" smtClean="0"/>
              <a:t>27/7/21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C220-EE76-564C-B8A8-27F0A26462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11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luminarias?</a:t>
            </a:r>
          </a:p>
          <a:p>
            <a:r>
              <a:rPr lang="es-ES" dirty="0"/>
              <a:t>Desarrollar el concepto de la búsqueda de la belleza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41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38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99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31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211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115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565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9296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242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Porque hacemos lo que hacemos?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C220-EE76-564C-B8A8-27F0A264623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83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/4.0/deed.e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35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rgbClr val="99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82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A8BE79C-0C9D-4142-934B-9503F2A9191C}"/>
              </a:ext>
            </a:extLst>
          </p:cNvPr>
          <p:cNvSpPr/>
          <p:nvPr userDrawn="1"/>
        </p:nvSpPr>
        <p:spPr>
          <a:xfrm>
            <a:off x="0" y="6296213"/>
            <a:ext cx="1152144" cy="56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0B025F-8528-DD48-AEA9-57CF829AE2DD}"/>
              </a:ext>
            </a:extLst>
          </p:cNvPr>
          <p:cNvSpPr txBox="1"/>
          <p:nvPr userDrawn="1"/>
        </p:nvSpPr>
        <p:spPr>
          <a:xfrm>
            <a:off x="3357360" y="4603442"/>
            <a:ext cx="6653843" cy="1692771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marL="171450" indent="-166688"/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Para utilizar esta plantilla, debe acreditar a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manteniendo la diapositiva de agradecimiento final. </a:t>
            </a:r>
          </a:p>
          <a:p>
            <a:pPr marL="171450" indent="-166688"/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Tienes permiso para:</a:t>
            </a:r>
          </a:p>
          <a:p>
            <a:pPr marL="628650" lvl="1" indent="-166688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Modificar esta plantilla.</a:t>
            </a:r>
          </a:p>
          <a:p>
            <a:pPr marL="628650" lvl="1" indent="-166688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Úselo para proyectos tanto personales como comerciales.</a:t>
            </a:r>
          </a:p>
          <a:p>
            <a:pPr marL="171450" indent="-166688"/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No tienes permitido:</a:t>
            </a:r>
          </a:p>
          <a:p>
            <a:pPr marL="628650" lvl="1" indent="-166688">
              <a:buFont typeface="Arial" panose="020B0604020202020204" pitchFamily="34" charset="0"/>
              <a:buChar char="•"/>
            </a:pP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Sublicenciar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vender o alquilar cualquier contenido de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(o una versión modificada del contenido de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).</a:t>
            </a:r>
          </a:p>
          <a:p>
            <a:pPr marL="628650" lvl="1" indent="-166688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Distribuir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vontenido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 menos que haya sido expresamente autorizado por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.</a:t>
            </a:r>
          </a:p>
          <a:p>
            <a:pPr marL="628650" lvl="1" indent="-166688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Incluir el contenido de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en una base de datos o archivo online.</a:t>
            </a:r>
          </a:p>
          <a:p>
            <a:pPr marL="628650" lvl="1" indent="-166688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Ofrecer plantillas de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(o versiones modificadas de las plantillas de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) para descargar.</a:t>
            </a:r>
          </a:p>
          <a:p>
            <a:pPr marL="628650" lvl="1" indent="-166688"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Adquirir los derechos de autor del contenido de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Diapos.cloud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</a:p>
          <a:p>
            <a:pPr marL="461962" lvl="1"/>
            <a:endParaRPr lang="es-ES" sz="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60375" lvl="1" indent="-455613"/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Para obtener más información sobre la edición de diapositivas, lea nuestras preguntas frecuentes o visite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Diapos.cloud</a:t>
            </a:r>
            <a:endParaRPr lang="es-ES" sz="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61962" lvl="1"/>
            <a:endParaRPr lang="es-ES" sz="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803D05-B687-114C-8803-66D0B071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54" y="415951"/>
            <a:ext cx="1696463" cy="452390"/>
          </a:xfrm>
          <a:prstGeom prst="rect">
            <a:avLst/>
          </a:prstGeom>
        </p:spPr>
      </p:pic>
      <p:pic>
        <p:nvPicPr>
          <p:cNvPr id="9" name="Picture 4" descr="Licencia Creative Commons">
            <a:extLst>
              <a:ext uri="{FF2B5EF4-FFF2-40B4-BE49-F238E27FC236}">
                <a16:creationId xmlns:a16="http://schemas.microsoft.com/office/drawing/2014/main" id="{577582D1-DCA1-BA40-A2B7-5779D1912E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265" y="4117523"/>
            <a:ext cx="537424" cy="1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D8A1D5C-23B1-284C-ADB6-4DD2C2342F1A}"/>
              </a:ext>
            </a:extLst>
          </p:cNvPr>
          <p:cNvSpPr/>
          <p:nvPr userDrawn="1"/>
        </p:nvSpPr>
        <p:spPr>
          <a:xfrm>
            <a:off x="3357360" y="4337427"/>
            <a:ext cx="296748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00" b="0" i="0" dirty="0">
                <a:solidFill>
                  <a:schemeClr val="bg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Esta obra está bajo una </a:t>
            </a:r>
            <a:r>
              <a:rPr lang="es-ES" sz="7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Licencia Creative Commons Atribución 4.0</a:t>
            </a:r>
            <a:endParaRPr lang="es-ES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9AAFAE9-C411-AF46-9D08-CD39E9DA5D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6944" y="6411046"/>
            <a:ext cx="197002" cy="1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c logo">
            <a:extLst>
              <a:ext uri="{FF2B5EF4-FFF2-40B4-BE49-F238E27FC236}">
                <a16:creationId xmlns:a16="http://schemas.microsoft.com/office/drawing/2014/main" id="{0EA79CF3-7BF6-B54A-934A-A5DA9CEBF5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2990" y="6411046"/>
            <a:ext cx="197002" cy="1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3F042F2-D2D4-C24A-8B28-DEF0AA504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40" y="4129155"/>
            <a:ext cx="692499" cy="184666"/>
          </a:xfrm>
          <a:prstGeom prst="rect">
            <a:avLst/>
          </a:prstGeom>
        </p:spPr>
      </p:pic>
      <p:sp>
        <p:nvSpPr>
          <p:cNvPr id="14" name="Google Shape;594;p24">
            <a:extLst>
              <a:ext uri="{FF2B5EF4-FFF2-40B4-BE49-F238E27FC236}">
                <a16:creationId xmlns:a16="http://schemas.microsoft.com/office/drawing/2014/main" id="{158AD1BA-EE51-3A43-831A-4C6D1441D61B}"/>
              </a:ext>
            </a:extLst>
          </p:cNvPr>
          <p:cNvSpPr txBox="1">
            <a:spLocks/>
          </p:cNvSpPr>
          <p:nvPr userDrawn="1"/>
        </p:nvSpPr>
        <p:spPr>
          <a:xfrm>
            <a:off x="3357359" y="1650305"/>
            <a:ext cx="7919050" cy="2190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Esto es lo que encontrará en esta plantilla de </a:t>
            </a:r>
            <a:r>
              <a:rPr lang="es-ES" sz="1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Diapos.Cloud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Una presentación de diapositivas basada en una metodología o una temática que se puede adaptar fácilmente a tus necesidades. Para obtener más información sobre cómo editar la plantilla, visite </a:t>
            </a:r>
            <a:r>
              <a:rPr lang="es-ES" sz="1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Diapos.Cloud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la presentación  se puede encontrar una variedad de imágenes e ilustraciones que son adecuadas para su uso en la presentación.</a:t>
            </a:r>
          </a:p>
          <a:p>
            <a:pPr marL="171450" indent="-17145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Una diapositiva final de agradecimiento, que debes conservar para que se den los créditos correspondientes a nuestro diseño.</a:t>
            </a:r>
          </a:p>
          <a:p>
            <a:pPr marL="171450" indent="-17145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Una diapositiva de recursos, donde encontrará enlaces a todos los elementos utilizados en la plantilla.</a:t>
            </a:r>
          </a:p>
          <a:p>
            <a:pPr marL="171450" indent="-17145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Instrucciones de uso.</a:t>
            </a:r>
          </a:p>
          <a:p>
            <a:pPr marL="171450" indent="-17145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Diapositiva final con los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créditos y las fuentes y colores utilizados en la plantilla.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1A2A6CB-4B34-A045-AC98-BC3F3278E592}"/>
              </a:ext>
            </a:extLst>
          </p:cNvPr>
          <p:cNvSpPr/>
          <p:nvPr userDrawn="1"/>
        </p:nvSpPr>
        <p:spPr>
          <a:xfrm>
            <a:off x="3357361" y="1281167"/>
            <a:ext cx="3529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CONTENIDO DE ESTA PLANTILLA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A387E02-4D82-534E-B89C-BCABEFBF2BBE}"/>
              </a:ext>
            </a:extLst>
          </p:cNvPr>
          <p:cNvSpPr/>
          <p:nvPr userDrawn="1"/>
        </p:nvSpPr>
        <p:spPr>
          <a:xfrm>
            <a:off x="3357361" y="1092096"/>
            <a:ext cx="15600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 antes de empezar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E2E9C75-6294-3143-A03D-40269A9CC5DD}"/>
              </a:ext>
            </a:extLst>
          </p:cNvPr>
          <p:cNvSpPr/>
          <p:nvPr userDrawn="1"/>
        </p:nvSpPr>
        <p:spPr>
          <a:xfrm>
            <a:off x="1" y="6655448"/>
            <a:ext cx="12192000" cy="202552"/>
          </a:xfrm>
          <a:prstGeom prst="rect">
            <a:avLst/>
          </a:prstGeom>
          <a:pattFill prst="wdDnDiag">
            <a:fgClr>
              <a:schemeClr val="bg1">
                <a:lumMod val="75000"/>
              </a:schemeClr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E4D6D08-FE87-E544-8AA7-D9904DE3F7B5}"/>
              </a:ext>
            </a:extLst>
          </p:cNvPr>
          <p:cNvSpPr/>
          <p:nvPr userDrawn="1"/>
        </p:nvSpPr>
        <p:spPr>
          <a:xfrm>
            <a:off x="1" y="665"/>
            <a:ext cx="12192000" cy="202552"/>
          </a:xfrm>
          <a:prstGeom prst="rect">
            <a:avLst/>
          </a:prstGeom>
          <a:pattFill prst="wdDnDiag">
            <a:fgClr>
              <a:schemeClr val="bg1">
                <a:lumMod val="75000"/>
              </a:schemeClr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El principio de precaución - Ocularis">
            <a:extLst>
              <a:ext uri="{FF2B5EF4-FFF2-40B4-BE49-F238E27FC236}">
                <a16:creationId xmlns:a16="http://schemas.microsoft.com/office/drawing/2014/main" id="{6F9ADF30-24BA-F748-88A4-BDEF81909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591" y="1932916"/>
            <a:ext cx="1105666" cy="10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CB68691-047A-BF47-B309-3F4D037866DA}"/>
              </a:ext>
            </a:extLst>
          </p:cNvPr>
          <p:cNvSpPr txBox="1"/>
          <p:nvPr userDrawn="1"/>
        </p:nvSpPr>
        <p:spPr>
          <a:xfrm>
            <a:off x="609979" y="3087232"/>
            <a:ext cx="17168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 LAS CONDICIONES Y ELIMINAR LA DIAPOSITIVA ANTES DE EMPEZAR </a:t>
            </a:r>
          </a:p>
        </p:txBody>
      </p:sp>
    </p:spTree>
    <p:extLst>
      <p:ext uri="{BB962C8B-B14F-4D97-AF65-F5344CB8AC3E}">
        <p14:creationId xmlns:p14="http://schemas.microsoft.com/office/powerpoint/2010/main" val="148503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2C3C03-D3F4-564F-A755-A17E22A558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71" y="6572144"/>
            <a:ext cx="655396" cy="1747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0B9C256-7DB7-B840-A050-211355632CEB}"/>
              </a:ext>
            </a:extLst>
          </p:cNvPr>
          <p:cNvSpPr txBox="1"/>
          <p:nvPr userDrawn="1"/>
        </p:nvSpPr>
        <p:spPr>
          <a:xfrm>
            <a:off x="0" y="6389261"/>
            <a:ext cx="6553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00" dirty="0">
                <a:solidFill>
                  <a:schemeClr val="bg1">
                    <a:lumMod val="50000"/>
                  </a:schemeClr>
                </a:solidFill>
              </a:rPr>
              <a:t>MADE WITH</a:t>
            </a:r>
          </a:p>
        </p:txBody>
      </p:sp>
    </p:spTree>
    <p:extLst>
      <p:ext uri="{BB962C8B-B14F-4D97-AF65-F5344CB8AC3E}">
        <p14:creationId xmlns:p14="http://schemas.microsoft.com/office/powerpoint/2010/main" val="150344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E6FC9F-22C1-E44E-98CA-1B331900C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2F312B5-57BE-C548-87F1-C789C7E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9281A0-480F-3346-B993-905114A8E0EC}"/>
              </a:ext>
            </a:extLst>
          </p:cNvPr>
          <p:cNvSpPr txBox="1"/>
          <p:nvPr/>
        </p:nvSpPr>
        <p:spPr>
          <a:xfrm>
            <a:off x="1204676" y="3429000"/>
            <a:ext cx="9782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>
                <a:solidFill>
                  <a:schemeClr val="bg1"/>
                </a:solidFill>
                <a:latin typeface="Montserrat" pitchFamily="2" charset="77"/>
              </a:rPr>
              <a:t>El eslògan de mi empresa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9EE810-519B-5645-9B35-21A52A1DD103}"/>
              </a:ext>
            </a:extLst>
          </p:cNvPr>
          <p:cNvSpPr txBox="1"/>
          <p:nvPr/>
        </p:nvSpPr>
        <p:spPr>
          <a:xfrm>
            <a:off x="3598224" y="5847060"/>
            <a:ext cx="4995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>
                <a:solidFill>
                  <a:schemeClr val="bg1"/>
                </a:solidFill>
                <a:latin typeface="Montserrat" pitchFamily="2" charset="77"/>
              </a:rPr>
              <a:t>PROPUESTA DE VALOR</a:t>
            </a:r>
          </a:p>
          <a:p>
            <a:pPr algn="ctr"/>
            <a:r>
              <a:rPr lang="ca-ES" sz="1200" dirty="0">
                <a:solidFill>
                  <a:schemeClr val="bg1"/>
                </a:solidFill>
                <a:latin typeface="Montserrat" pitchFamily="2" charset="77"/>
              </a:rPr>
              <a:t> - PRESENTACIÓN CORPORATIVA 20XX –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6756A87-0534-C541-B7ED-CB8AC0F2BBCC}"/>
              </a:ext>
            </a:extLst>
          </p:cNvPr>
          <p:cNvSpPr/>
          <p:nvPr/>
        </p:nvSpPr>
        <p:spPr>
          <a:xfrm>
            <a:off x="4998720" y="2047549"/>
            <a:ext cx="2194560" cy="10772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</p:spTree>
    <p:extLst>
      <p:ext uri="{BB962C8B-B14F-4D97-AF65-F5344CB8AC3E}">
        <p14:creationId xmlns:p14="http://schemas.microsoft.com/office/powerpoint/2010/main" val="86307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B56276-23E3-E248-9597-B36EB094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457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6095999" y="2415904"/>
            <a:ext cx="54006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Montserrat" pitchFamily="2" charset="77"/>
              </a:rPr>
              <a:t>Deseamos acompañar a nuestros clientes ofreciendo una cuidada planificación, plazos de entrega reales y la máxima calidad a la mejor relación de precio. </a:t>
            </a:r>
          </a:p>
          <a:p>
            <a:endParaRPr lang="es-ES" sz="1400" dirty="0">
              <a:latin typeface="Montserrat" pitchFamily="2" charset="77"/>
            </a:endParaRPr>
          </a:p>
          <a:p>
            <a:r>
              <a:rPr lang="es-ES" sz="1400" dirty="0">
                <a:latin typeface="Montserrat" pitchFamily="2" charset="77"/>
              </a:rPr>
              <a:t>Ponemos a tu disposición todos nuestros recursos para cubrir las necesidades de los clientes. Te acompañamos y te ofrecemos un servicio adecuado para cumplir con tus </a:t>
            </a:r>
            <a:r>
              <a:rPr lang="es-ES" sz="1400" dirty="0" err="1">
                <a:latin typeface="Montserrat" pitchFamily="2" charset="77"/>
              </a:rPr>
              <a:t>expectativasa</a:t>
            </a:r>
            <a:endParaRPr lang="es-ES" sz="1400" dirty="0">
              <a:latin typeface="Montserrat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096000" y="1268413"/>
            <a:ext cx="539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latin typeface="Montserrat" pitchFamily="2" charset="77"/>
              </a:rPr>
              <a:t>Queremos ser tus compañeros de viaje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6096001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CONTACTA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BEA3D7C-2269-E14F-9E6B-55EA9B5F5E30}"/>
              </a:ext>
            </a:extLst>
          </p:cNvPr>
          <p:cNvSpPr/>
          <p:nvPr/>
        </p:nvSpPr>
        <p:spPr>
          <a:xfrm>
            <a:off x="0" y="0"/>
            <a:ext cx="457835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055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E353B32-7D52-004E-AE66-C9D13BC19B64}"/>
              </a:ext>
            </a:extLst>
          </p:cNvPr>
          <p:cNvSpPr/>
          <p:nvPr/>
        </p:nvSpPr>
        <p:spPr>
          <a:xfrm>
            <a:off x="3312033" y="1637745"/>
            <a:ext cx="5567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3200" b="1" i="0" dirty="0">
                <a:solidFill>
                  <a:srgbClr val="222222"/>
                </a:solidFill>
                <a:effectLst/>
                <a:latin typeface="Montserrat" pitchFamily="2" charset="77"/>
              </a:rPr>
              <a:t>Tu empresa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B53C5E-04D4-0D4A-9D91-FB80D8BD27CB}"/>
              </a:ext>
            </a:extLst>
          </p:cNvPr>
          <p:cNvSpPr/>
          <p:nvPr/>
        </p:nvSpPr>
        <p:spPr>
          <a:xfrm>
            <a:off x="3905250" y="3244334"/>
            <a:ext cx="4381500" cy="369332"/>
          </a:xfrm>
          <a:prstGeom prst="rect">
            <a:avLst/>
          </a:prstGeom>
          <a:solidFill>
            <a:srgbClr val="00B9FF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1" dirty="0" err="1">
                <a:solidFill>
                  <a:schemeClr val="bg1"/>
                </a:solidFill>
                <a:latin typeface="Montserrat" pitchFamily="2" charset="77"/>
              </a:rPr>
              <a:t>www.tuweb.com</a:t>
            </a:r>
            <a:endParaRPr lang="es-ES" sz="1100" i="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4EBB5E4-3F65-374A-BC37-511F4BB4D3A8}"/>
              </a:ext>
            </a:extLst>
          </p:cNvPr>
          <p:cNvSpPr/>
          <p:nvPr/>
        </p:nvSpPr>
        <p:spPr>
          <a:xfrm>
            <a:off x="4159135" y="1268413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CONTACTA CON NOSOTROS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70A008-4F8B-0C4A-9DD7-F1CC04F12219}"/>
              </a:ext>
            </a:extLst>
          </p:cNvPr>
          <p:cNvSpPr/>
          <p:nvPr/>
        </p:nvSpPr>
        <p:spPr>
          <a:xfrm>
            <a:off x="3523488" y="2490508"/>
            <a:ext cx="5145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Montserrat" pitchFamily="2" charset="77"/>
              </a:rPr>
              <a:t>Breve descripción de la empresa, explica el posicionamiento en 12 palabras.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6C59D5C-22D2-4341-BBAF-E5EC44D10612}"/>
              </a:ext>
            </a:extLst>
          </p:cNvPr>
          <p:cNvSpPr/>
          <p:nvPr/>
        </p:nvSpPr>
        <p:spPr>
          <a:xfrm>
            <a:off x="3048000" y="383526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00B9FF"/>
                </a:solidFill>
                <a:latin typeface="Montserrat" pitchFamily="2" charset="77"/>
              </a:rPr>
              <a:t>Tu mail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00B9FF"/>
                </a:solidFill>
                <a:latin typeface="Montserrat" pitchFamily="2" charset="77"/>
              </a:rPr>
              <a:t>Tu teléfono</a:t>
            </a:r>
          </a:p>
        </p:txBody>
      </p:sp>
    </p:spTree>
    <p:extLst>
      <p:ext uri="{BB962C8B-B14F-4D97-AF65-F5344CB8AC3E}">
        <p14:creationId xmlns:p14="http://schemas.microsoft.com/office/powerpoint/2010/main" val="3708056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3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AA579A0-8E78-4647-917D-43CF6F1F8B5A}"/>
              </a:ext>
            </a:extLst>
          </p:cNvPr>
          <p:cNvSpPr/>
          <p:nvPr/>
        </p:nvSpPr>
        <p:spPr>
          <a:xfrm>
            <a:off x="5375275" y="1268413"/>
            <a:ext cx="681672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5375275" y="1955947"/>
            <a:ext cx="65277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Presentación ¿Cuál es nuestra propuesta?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Antecedentes: ¿Cuál es nuestra historia?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Visión: ¿Por qué hacemos lo que hacemos?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Misión: ¿Qué hacemos?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Nuestros Valores: ¿En qué creemos?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Los Clientes: ¿A quien nos dirigimos?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Productos y servicios: ¿Qué ofrecemos?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1600" b="1" dirty="0">
                <a:latin typeface="Montserrat" pitchFamily="2" charset="77"/>
              </a:rPr>
              <a:t>Contacta con nosotros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DD2A77F-B4B5-F140-A912-F84CA293EA5D}"/>
              </a:ext>
            </a:extLst>
          </p:cNvPr>
          <p:cNvSpPr/>
          <p:nvPr/>
        </p:nvSpPr>
        <p:spPr>
          <a:xfrm>
            <a:off x="5375275" y="1268413"/>
            <a:ext cx="4994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_tradnl" b="1" dirty="0">
                <a:solidFill>
                  <a:schemeClr val="bg1"/>
                </a:solidFill>
                <a:latin typeface="Montserrat" pitchFamily="2" charset="77"/>
                <a:ea typeface="MS Gothic" panose="020B0609070205080204" pitchFamily="49" charset="-128"/>
                <a:cs typeface="Arial" panose="020B0604020202020204" pitchFamily="34" charset="0"/>
              </a:rPr>
              <a:t>ÍNDICE DE LA PRESENTACIÓN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029F1F1-5ACC-4D4F-9A59-CDA6712CFC1D}"/>
              </a:ext>
            </a:extLst>
          </p:cNvPr>
          <p:cNvSpPr/>
          <p:nvPr/>
        </p:nvSpPr>
        <p:spPr>
          <a:xfrm>
            <a:off x="1043832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DBEB13-4C22-6F44-971B-E39B9CDEA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9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EB0E23C-3777-044C-87F4-643B268E9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88" r="25967"/>
          <a:stretch/>
        </p:blipFill>
        <p:spPr>
          <a:xfrm>
            <a:off x="0" y="0"/>
            <a:ext cx="4571999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6095999" y="2415904"/>
            <a:ext cx="54006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Montserrat" pitchFamily="2" charset="77"/>
              </a:rPr>
              <a:t>Describe cuál es la actividad principal que realiza la empresa y a quien se dirige. Céntrate en lo esencial para presentar la propuesta de valor de la empresa.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096000" y="1268413"/>
            <a:ext cx="539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latin typeface="Montserrat" pitchFamily="2" charset="77"/>
              </a:rPr>
              <a:t>¿Cuál es nuestra propuesta?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6096001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PRESENTACIÓN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</p:spTree>
    <p:extLst>
      <p:ext uri="{BB962C8B-B14F-4D97-AF65-F5344CB8AC3E}">
        <p14:creationId xmlns:p14="http://schemas.microsoft.com/office/powerpoint/2010/main" val="143263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6095999" y="2415904"/>
            <a:ext cx="5400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Montserrat" pitchFamily="2" charset="77"/>
              </a:rPr>
              <a:t>Describe cuales son los orígenes de la organización. Explica cual es la semilla por la que inicio su actividad. Explica cual era el contexto para conectar con los interlocutores.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096000" y="1268413"/>
            <a:ext cx="539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latin typeface="Montserrat" pitchFamily="2" charset="77"/>
              </a:rPr>
              <a:t>¿Cuál es la historia de nuestra empresa?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6096001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ANTECENDENTES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  <p:pic>
        <p:nvPicPr>
          <p:cNvPr id="9" name="Picture 2" descr="person's left hand">
            <a:extLst>
              <a:ext uri="{FF2B5EF4-FFF2-40B4-BE49-F238E27FC236}">
                <a16:creationId xmlns:a16="http://schemas.microsoft.com/office/drawing/2014/main" id="{70D18BD7-84F7-D043-A30E-F1BEBE70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/>
          <a:stretch/>
        </p:blipFill>
        <p:spPr bwMode="auto">
          <a:xfrm>
            <a:off x="0" y="0"/>
            <a:ext cx="457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6095999" y="2415904"/>
            <a:ext cx="5400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Montserrat" pitchFamily="2" charset="77"/>
              </a:rPr>
              <a:t>Describe el propósito de la tu empresa, el principal problema en el que se enfoca la compañía. </a:t>
            </a:r>
          </a:p>
          <a:p>
            <a:r>
              <a:rPr lang="es-ES" sz="1400" dirty="0">
                <a:latin typeface="Montserrat" pitchFamily="2" charset="77"/>
              </a:rPr>
              <a:t>Explica aquello que es importante y que no va a cambiar ahora o en el futuro. No te extiendas mucho.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096000" y="1268413"/>
            <a:ext cx="539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¿Por qué hacemos lo que hacemos?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6096001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VISIÓN</a:t>
            </a:r>
          </a:p>
        </p:txBody>
      </p:sp>
      <p:pic>
        <p:nvPicPr>
          <p:cNvPr id="1026" name="Picture 2" descr="person holding camera lens">
            <a:extLst>
              <a:ext uri="{FF2B5EF4-FFF2-40B4-BE49-F238E27FC236}">
                <a16:creationId xmlns:a16="http://schemas.microsoft.com/office/drawing/2014/main" id="{DE6910E0-05CE-2646-BB41-C191404E9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</p:spTree>
    <p:extLst>
      <p:ext uri="{BB962C8B-B14F-4D97-AF65-F5344CB8AC3E}">
        <p14:creationId xmlns:p14="http://schemas.microsoft.com/office/powerpoint/2010/main" val="410377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6095999" y="2946256"/>
            <a:ext cx="54006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Montserrat" pitchFamily="2" charset="77"/>
              </a:rPr>
              <a:t>Describe que hace tu compañía y como lo hace. Cuales son las actividades prioritarias que realiza la compañía. Describe la propuesta general de la empresa.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096000" y="1268413"/>
            <a:ext cx="5397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latin typeface="Montserrat" pitchFamily="2" charset="77"/>
              </a:rPr>
              <a:t>¿Qué hacemos para cumplir con el propósito?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6096001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MISIÓN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  <p:pic>
        <p:nvPicPr>
          <p:cNvPr id="2052" name="Picture 4" descr="man wearing blue crew-neck shirt">
            <a:extLst>
              <a:ext uri="{FF2B5EF4-FFF2-40B4-BE49-F238E27FC236}">
                <a16:creationId xmlns:a16="http://schemas.microsoft.com/office/drawing/2014/main" id="{1AB260CA-B60A-9D46-9FD5-2194C22C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4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6095999" y="2425048"/>
            <a:ext cx="54006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Montserrat" pitchFamily="2" charset="77"/>
              </a:rPr>
              <a:t>Describe cuales son los principales valores de tu empresa. Aquellos que condicionan la forma de actuar de toda la organización. Selecciona algunos y explica cual es vuestro enfoque. </a:t>
            </a:r>
            <a:r>
              <a:rPr lang="es-ES" sz="1400" dirty="0" err="1">
                <a:latin typeface="Montserrat" pitchFamily="2" charset="77"/>
              </a:rPr>
              <a:t>P.e</a:t>
            </a:r>
            <a:r>
              <a:rPr lang="es-ES" sz="1400" dirty="0">
                <a:latin typeface="Montserrat" pitchFamily="2" charset="77"/>
              </a:rPr>
              <a:t>. Sostenibilidad, Transparencia, Servicio, Calidad, Producción local, …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096000" y="1268413"/>
            <a:ext cx="539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latin typeface="Montserrat" pitchFamily="2" charset="77"/>
              </a:rPr>
              <a:t>¿En qué creemos todos los días para mejorar?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6096001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NUESTROS VALORES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430C7D-F6D2-D849-B418-C1B9C93E7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4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6095999" y="2415904"/>
            <a:ext cx="5400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Montserrat" pitchFamily="2" charset="77"/>
              </a:rPr>
              <a:t>Describe quienes son los clientes objetivo de la organización, aquellos a los que se dirige la propuesta de productos y servicios. Explica cual es la necesidad principal que necesitan satisfacer.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096000" y="1268413"/>
            <a:ext cx="5397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latin typeface="Montserrat" pitchFamily="2" charset="77"/>
              </a:rPr>
              <a:t>¿A quien dirigimos nuestra propuesta?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6096001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CLIENTES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BD1FAE-E400-D749-A154-CFDB724C6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8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0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FB02558-1B4E-1647-A3D0-82B4563D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6" y="3100388"/>
            <a:ext cx="2336800" cy="248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4B4B35-9A53-0043-A47A-F83EA18D5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488" y="3100388"/>
            <a:ext cx="2336800" cy="248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F037C44-51CA-F64B-9B5A-95FF4C9F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3100388"/>
            <a:ext cx="2336800" cy="248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0B186E8-AC42-074C-8692-6744793C2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192" y="3100388"/>
            <a:ext cx="2336800" cy="248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5B13BBE-BAE3-E447-804F-BEED0876FD2B}"/>
              </a:ext>
            </a:extLst>
          </p:cNvPr>
          <p:cNvSpPr/>
          <p:nvPr/>
        </p:nvSpPr>
        <p:spPr>
          <a:xfrm>
            <a:off x="695325" y="5269322"/>
            <a:ext cx="2340483" cy="307777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Montserrat" pitchFamily="2" charset="77"/>
              </a:rPr>
              <a:t>PRODUCTO 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35956C7-F262-274D-916A-DB70C71699FB}"/>
              </a:ext>
            </a:extLst>
          </p:cNvPr>
          <p:cNvSpPr/>
          <p:nvPr/>
        </p:nvSpPr>
        <p:spPr>
          <a:xfrm>
            <a:off x="3511677" y="5269322"/>
            <a:ext cx="2340483" cy="307777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Montserrat" pitchFamily="2" charset="77"/>
              </a:rPr>
              <a:t>PRODUCTO B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1D14DB8-FD58-E643-A27D-5637B0FD1E2D}"/>
              </a:ext>
            </a:extLst>
          </p:cNvPr>
          <p:cNvSpPr/>
          <p:nvPr/>
        </p:nvSpPr>
        <p:spPr>
          <a:xfrm>
            <a:off x="6328029" y="5269322"/>
            <a:ext cx="2340483" cy="307777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Montserrat" pitchFamily="2" charset="77"/>
              </a:rPr>
              <a:t>PRODUCTO C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19BE352-67EE-1348-B743-404FF83AF9A2}"/>
              </a:ext>
            </a:extLst>
          </p:cNvPr>
          <p:cNvSpPr/>
          <p:nvPr/>
        </p:nvSpPr>
        <p:spPr>
          <a:xfrm>
            <a:off x="9144381" y="5269322"/>
            <a:ext cx="2340483" cy="307777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Montserrat" pitchFamily="2" charset="77"/>
              </a:rPr>
              <a:t>PRODUCTO 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9E379DC-1FAE-2C48-BE87-1A53DA80F348}"/>
              </a:ext>
            </a:extLst>
          </p:cNvPr>
          <p:cNvSpPr/>
          <p:nvPr/>
        </p:nvSpPr>
        <p:spPr>
          <a:xfrm>
            <a:off x="905256" y="1853188"/>
            <a:ext cx="10381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Montserrat" pitchFamily="2" charset="77"/>
              </a:rPr>
              <a:t>Describe cuales son los productos o servicios que ofrece la empresa a los clientes para satisfacer las necesidades. Puedes presentar las familias de producto o algunos de los productos desatados o más vendidos.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26E4F6A-D937-AD42-BB2A-0749305D0DBC}"/>
              </a:ext>
            </a:extLst>
          </p:cNvPr>
          <p:cNvSpPr/>
          <p:nvPr/>
        </p:nvSpPr>
        <p:spPr>
          <a:xfrm>
            <a:off x="695326" y="1268413"/>
            <a:ext cx="10798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3200" b="1" dirty="0">
                <a:latin typeface="Montserrat" pitchFamily="2" charset="77"/>
              </a:rPr>
              <a:t>Descubre nuestros productos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43712A-82E9-E44D-B3E2-9981DD27C151}"/>
              </a:ext>
            </a:extLst>
          </p:cNvPr>
          <p:cNvSpPr/>
          <p:nvPr/>
        </p:nvSpPr>
        <p:spPr>
          <a:xfrm>
            <a:off x="4157664" y="899081"/>
            <a:ext cx="387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  <a:latin typeface="Montserrat" pitchFamily="2" charset="77"/>
              </a:rPr>
              <a:t>PRODUCTO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B591C6-A9B9-D74E-A716-78ED787B05B7}"/>
              </a:ext>
            </a:extLst>
          </p:cNvPr>
          <p:cNvSpPr/>
          <p:nvPr/>
        </p:nvSpPr>
        <p:spPr>
          <a:xfrm>
            <a:off x="10100691" y="6117942"/>
            <a:ext cx="1395984" cy="381566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TU MARCA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4C4D80C-377F-9F43-A471-757FCEAD2056}"/>
              </a:ext>
            </a:extLst>
          </p:cNvPr>
          <p:cNvSpPr/>
          <p:nvPr/>
        </p:nvSpPr>
        <p:spPr>
          <a:xfrm>
            <a:off x="695326" y="3099816"/>
            <a:ext cx="2340482" cy="248977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702A8B3-3581-A04C-8F7B-C206A78E4203}"/>
              </a:ext>
            </a:extLst>
          </p:cNvPr>
          <p:cNvSpPr/>
          <p:nvPr/>
        </p:nvSpPr>
        <p:spPr>
          <a:xfrm>
            <a:off x="3511678" y="3099816"/>
            <a:ext cx="2340482" cy="248977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43F9DB6-4A29-284F-9A9E-AB770C1B1941}"/>
              </a:ext>
            </a:extLst>
          </p:cNvPr>
          <p:cNvSpPr/>
          <p:nvPr/>
        </p:nvSpPr>
        <p:spPr>
          <a:xfrm>
            <a:off x="6328030" y="3099816"/>
            <a:ext cx="2340482" cy="248977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070D743-E047-1248-B4B0-295FCE66E83A}"/>
              </a:ext>
            </a:extLst>
          </p:cNvPr>
          <p:cNvSpPr/>
          <p:nvPr/>
        </p:nvSpPr>
        <p:spPr>
          <a:xfrm>
            <a:off x="9144382" y="3099816"/>
            <a:ext cx="2340482" cy="248977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9599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575</Words>
  <Application>Microsoft Macintosh PowerPoint</Application>
  <PresentationFormat>Panorámica</PresentationFormat>
  <Paragraphs>80</Paragraphs>
  <Slides>12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Montserrat</vt:lpstr>
      <vt:lpstr>source sans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57</cp:revision>
  <dcterms:created xsi:type="dcterms:W3CDTF">2021-04-26T12:17:40Z</dcterms:created>
  <dcterms:modified xsi:type="dcterms:W3CDTF">2021-07-27T12:06:37Z</dcterms:modified>
</cp:coreProperties>
</file>