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1" r:id="rId2"/>
    <p:sldId id="335" r:id="rId3"/>
    <p:sldId id="336" r:id="rId4"/>
    <p:sldId id="337" r:id="rId5"/>
    <p:sldId id="354" r:id="rId6"/>
    <p:sldId id="338" r:id="rId7"/>
    <p:sldId id="339" r:id="rId8"/>
    <p:sldId id="341" r:id="rId9"/>
    <p:sldId id="350" r:id="rId10"/>
    <p:sldId id="342" r:id="rId11"/>
    <p:sldId id="351" r:id="rId12"/>
    <p:sldId id="343" r:id="rId13"/>
    <p:sldId id="345" r:id="rId14"/>
    <p:sldId id="346" r:id="rId15"/>
    <p:sldId id="344" r:id="rId16"/>
    <p:sldId id="352" r:id="rId17"/>
    <p:sldId id="349" r:id="rId18"/>
    <p:sldId id="353" r:id="rId19"/>
    <p:sldId id="348" r:id="rId20"/>
    <p:sldId id="347" r:id="rId21"/>
    <p:sldId id="289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81B"/>
    <a:srgbClr val="118295"/>
    <a:srgbClr val="1AB6D1"/>
    <a:srgbClr val="D9CFE4"/>
    <a:srgbClr val="00FDFF"/>
    <a:srgbClr val="F4F60D"/>
    <a:srgbClr val="D0FA03"/>
    <a:srgbClr val="F4F4F6"/>
    <a:srgbClr val="AEE1E4"/>
    <a:srgbClr val="FDD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4"/>
    <p:restoredTop sz="94589"/>
  </p:normalViewPr>
  <p:slideViewPr>
    <p:cSldViewPr snapToGrid="0" snapToObjects="1" showGuides="1">
      <p:cViewPr>
        <p:scale>
          <a:sx n="270" d="100"/>
          <a:sy n="270" d="100"/>
        </p:scale>
        <p:origin x="872" y="1216"/>
      </p:cViewPr>
      <p:guideLst>
        <p:guide orient="horz" pos="2160"/>
        <p:guide pos="3840"/>
        <p:guide pos="2706"/>
        <p:guide pos="7514"/>
        <p:guide pos="211"/>
        <p:guide orient="horz" pos="3974"/>
        <p:guide orient="horz" pos="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1404-0740-284B-BDD3-A179340BC708}" type="datetimeFigureOut">
              <a:rPr lang="es-ES" smtClean="0"/>
              <a:t>12/11/21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9623B-02F7-F848-BCE5-FDBAC5B20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26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623B-02F7-F848-BCE5-FDBAC5B20F3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623B-02F7-F848-BCE5-FDBAC5B20F3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1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623B-02F7-F848-BCE5-FDBAC5B20F3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01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6f9d974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6f9d974d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86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4.0/deed.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384DB73-9E88-D241-B746-9BA9BFBA1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E71BCFE5-37DD-1346-92B2-9C263A0C30EA}"/>
              </a:ext>
            </a:extLst>
          </p:cNvPr>
          <p:cNvSpPr/>
          <p:nvPr userDrawn="1"/>
        </p:nvSpPr>
        <p:spPr>
          <a:xfrm>
            <a:off x="1" y="2961055"/>
            <a:ext cx="1821713" cy="935890"/>
          </a:xfrm>
          <a:custGeom>
            <a:avLst/>
            <a:gdLst>
              <a:gd name="connsiteX0" fmla="*/ 0 w 1821713"/>
              <a:gd name="connsiteY0" fmla="*/ 0 h 935890"/>
              <a:gd name="connsiteX1" fmla="*/ 1353768 w 1821713"/>
              <a:gd name="connsiteY1" fmla="*/ 0 h 935890"/>
              <a:gd name="connsiteX2" fmla="*/ 1821713 w 1821713"/>
              <a:gd name="connsiteY2" fmla="*/ 467945 h 935890"/>
              <a:gd name="connsiteX3" fmla="*/ 1821712 w 1821713"/>
              <a:gd name="connsiteY3" fmla="*/ 467945 h 935890"/>
              <a:gd name="connsiteX4" fmla="*/ 1353767 w 1821713"/>
              <a:gd name="connsiteY4" fmla="*/ 935890 h 935890"/>
              <a:gd name="connsiteX5" fmla="*/ 0 w 1821713"/>
              <a:gd name="connsiteY5" fmla="*/ 935890 h 93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1713" h="935890">
                <a:moveTo>
                  <a:pt x="0" y="0"/>
                </a:moveTo>
                <a:lnTo>
                  <a:pt x="1353768" y="0"/>
                </a:lnTo>
                <a:cubicBezTo>
                  <a:pt x="1612207" y="0"/>
                  <a:pt x="1821713" y="209506"/>
                  <a:pt x="1821713" y="467945"/>
                </a:cubicBezTo>
                <a:lnTo>
                  <a:pt x="1821712" y="467945"/>
                </a:lnTo>
                <a:cubicBezTo>
                  <a:pt x="1821712" y="726384"/>
                  <a:pt x="1612206" y="935890"/>
                  <a:pt x="1353767" y="935890"/>
                </a:cubicBezTo>
                <a:lnTo>
                  <a:pt x="0" y="93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F8F04B-C375-1C40-ADE1-772072F02C2C}"/>
              </a:ext>
            </a:extLst>
          </p:cNvPr>
          <p:cNvSpPr txBox="1"/>
          <p:nvPr userDrawn="1"/>
        </p:nvSpPr>
        <p:spPr>
          <a:xfrm>
            <a:off x="6762991" y="179943"/>
            <a:ext cx="48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TFG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CC6265-6956-9948-9E5A-B79891EB5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51C4A9-5A3A-114E-B515-8EAE0CFD37D6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  <p:pic>
        <p:nvPicPr>
          <p:cNvPr id="10" name="Google Shape;34;p6">
            <a:extLst>
              <a:ext uri="{FF2B5EF4-FFF2-40B4-BE49-F238E27FC236}">
                <a16:creationId xmlns:a16="http://schemas.microsoft.com/office/drawing/2014/main" id="{878A4C3A-BF1B-0841-8CFB-D2409C022A0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06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384DB73-9E88-D241-B746-9BA9BFBA19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E71BCFE5-37DD-1346-92B2-9C263A0C30EA}"/>
              </a:ext>
            </a:extLst>
          </p:cNvPr>
          <p:cNvSpPr/>
          <p:nvPr userDrawn="1"/>
        </p:nvSpPr>
        <p:spPr>
          <a:xfrm>
            <a:off x="1" y="1004664"/>
            <a:ext cx="1821713" cy="935890"/>
          </a:xfrm>
          <a:custGeom>
            <a:avLst/>
            <a:gdLst>
              <a:gd name="connsiteX0" fmla="*/ 0 w 1821713"/>
              <a:gd name="connsiteY0" fmla="*/ 0 h 935890"/>
              <a:gd name="connsiteX1" fmla="*/ 1353768 w 1821713"/>
              <a:gd name="connsiteY1" fmla="*/ 0 h 935890"/>
              <a:gd name="connsiteX2" fmla="*/ 1821713 w 1821713"/>
              <a:gd name="connsiteY2" fmla="*/ 467945 h 935890"/>
              <a:gd name="connsiteX3" fmla="*/ 1821712 w 1821713"/>
              <a:gd name="connsiteY3" fmla="*/ 467945 h 935890"/>
              <a:gd name="connsiteX4" fmla="*/ 1353767 w 1821713"/>
              <a:gd name="connsiteY4" fmla="*/ 935890 h 935890"/>
              <a:gd name="connsiteX5" fmla="*/ 0 w 1821713"/>
              <a:gd name="connsiteY5" fmla="*/ 935890 h 93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1713" h="935890">
                <a:moveTo>
                  <a:pt x="0" y="0"/>
                </a:moveTo>
                <a:lnTo>
                  <a:pt x="1353768" y="0"/>
                </a:lnTo>
                <a:cubicBezTo>
                  <a:pt x="1612207" y="0"/>
                  <a:pt x="1821713" y="209506"/>
                  <a:pt x="1821713" y="467945"/>
                </a:cubicBezTo>
                <a:lnTo>
                  <a:pt x="1821712" y="467945"/>
                </a:lnTo>
                <a:cubicBezTo>
                  <a:pt x="1821712" y="726384"/>
                  <a:pt x="1612206" y="935890"/>
                  <a:pt x="1353767" y="935890"/>
                </a:cubicBezTo>
                <a:lnTo>
                  <a:pt x="0" y="93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F8F04B-C375-1C40-ADE1-772072F02C2C}"/>
              </a:ext>
            </a:extLst>
          </p:cNvPr>
          <p:cNvSpPr txBox="1"/>
          <p:nvPr userDrawn="1"/>
        </p:nvSpPr>
        <p:spPr>
          <a:xfrm>
            <a:off x="6762991" y="179943"/>
            <a:ext cx="48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TFG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CC6265-6956-9948-9E5A-B79891EB5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51C4A9-5A3A-114E-B515-8EAE0CFD37D6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  <p:pic>
        <p:nvPicPr>
          <p:cNvPr id="10" name="Google Shape;34;p6">
            <a:extLst>
              <a:ext uri="{FF2B5EF4-FFF2-40B4-BE49-F238E27FC236}">
                <a16:creationId xmlns:a16="http://schemas.microsoft.com/office/drawing/2014/main" id="{878A4C3A-BF1B-0841-8CFB-D2409C022A0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0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189AF46-9236-8644-9338-4166BC68C496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6E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74B79715-D1CD-A04A-B93F-EBC897F4B17B}"/>
              </a:ext>
            </a:extLst>
          </p:cNvPr>
          <p:cNvSpPr/>
          <p:nvPr userDrawn="1"/>
        </p:nvSpPr>
        <p:spPr>
          <a:xfrm>
            <a:off x="0" y="2102050"/>
            <a:ext cx="3482034" cy="2689689"/>
          </a:xfrm>
          <a:custGeom>
            <a:avLst/>
            <a:gdLst>
              <a:gd name="connsiteX0" fmla="*/ 0 w 1821713"/>
              <a:gd name="connsiteY0" fmla="*/ 0 h 935890"/>
              <a:gd name="connsiteX1" fmla="*/ 1353768 w 1821713"/>
              <a:gd name="connsiteY1" fmla="*/ 0 h 935890"/>
              <a:gd name="connsiteX2" fmla="*/ 1821713 w 1821713"/>
              <a:gd name="connsiteY2" fmla="*/ 467945 h 935890"/>
              <a:gd name="connsiteX3" fmla="*/ 1821712 w 1821713"/>
              <a:gd name="connsiteY3" fmla="*/ 467945 h 935890"/>
              <a:gd name="connsiteX4" fmla="*/ 1353767 w 1821713"/>
              <a:gd name="connsiteY4" fmla="*/ 935890 h 935890"/>
              <a:gd name="connsiteX5" fmla="*/ 0 w 1821713"/>
              <a:gd name="connsiteY5" fmla="*/ 935890 h 935890"/>
              <a:gd name="connsiteX0" fmla="*/ 0 w 1821713"/>
              <a:gd name="connsiteY0" fmla="*/ 0 h 938363"/>
              <a:gd name="connsiteX1" fmla="*/ 1353768 w 1821713"/>
              <a:gd name="connsiteY1" fmla="*/ 0 h 938363"/>
              <a:gd name="connsiteX2" fmla="*/ 1821713 w 1821713"/>
              <a:gd name="connsiteY2" fmla="*/ 467945 h 938363"/>
              <a:gd name="connsiteX3" fmla="*/ 1821712 w 1821713"/>
              <a:gd name="connsiteY3" fmla="*/ 467945 h 938363"/>
              <a:gd name="connsiteX4" fmla="*/ 1353767 w 1821713"/>
              <a:gd name="connsiteY4" fmla="*/ 935890 h 938363"/>
              <a:gd name="connsiteX5" fmla="*/ 646140 w 1821713"/>
              <a:gd name="connsiteY5" fmla="*/ 938363 h 938363"/>
              <a:gd name="connsiteX6" fmla="*/ 0 w 1821713"/>
              <a:gd name="connsiteY6" fmla="*/ 0 h 938363"/>
              <a:gd name="connsiteX0" fmla="*/ 0 w 1175573"/>
              <a:gd name="connsiteY0" fmla="*/ 0 h 938363"/>
              <a:gd name="connsiteX1" fmla="*/ 707628 w 1175573"/>
              <a:gd name="connsiteY1" fmla="*/ 0 h 938363"/>
              <a:gd name="connsiteX2" fmla="*/ 1175573 w 1175573"/>
              <a:gd name="connsiteY2" fmla="*/ 467945 h 938363"/>
              <a:gd name="connsiteX3" fmla="*/ 1175572 w 1175573"/>
              <a:gd name="connsiteY3" fmla="*/ 467945 h 938363"/>
              <a:gd name="connsiteX4" fmla="*/ 707627 w 1175573"/>
              <a:gd name="connsiteY4" fmla="*/ 935890 h 938363"/>
              <a:gd name="connsiteX5" fmla="*/ 0 w 1175573"/>
              <a:gd name="connsiteY5" fmla="*/ 938363 h 938363"/>
              <a:gd name="connsiteX6" fmla="*/ 0 w 1175573"/>
              <a:gd name="connsiteY6" fmla="*/ 0 h 9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573" h="938363">
                <a:moveTo>
                  <a:pt x="0" y="0"/>
                </a:moveTo>
                <a:lnTo>
                  <a:pt x="707628" y="0"/>
                </a:lnTo>
                <a:cubicBezTo>
                  <a:pt x="966067" y="0"/>
                  <a:pt x="1175573" y="209506"/>
                  <a:pt x="1175573" y="467945"/>
                </a:cubicBezTo>
                <a:lnTo>
                  <a:pt x="1175572" y="467945"/>
                </a:lnTo>
                <a:cubicBezTo>
                  <a:pt x="1175572" y="726384"/>
                  <a:pt x="966066" y="935890"/>
                  <a:pt x="707627" y="935890"/>
                </a:cubicBezTo>
                <a:lnTo>
                  <a:pt x="0" y="938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88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18" name="Google Shape;34;p6">
            <a:extLst>
              <a:ext uri="{FF2B5EF4-FFF2-40B4-BE49-F238E27FC236}">
                <a16:creationId xmlns:a16="http://schemas.microsoft.com/office/drawing/2014/main" id="{6610454F-B88A-EA48-9002-BDF12EAF1C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3AA0952-4B6A-0A4B-B48B-55769D2A5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E290171-EDCA-4648-A9C6-479DEDD3F924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</p:spTree>
    <p:extLst>
      <p:ext uri="{BB962C8B-B14F-4D97-AF65-F5344CB8AC3E}">
        <p14:creationId xmlns:p14="http://schemas.microsoft.com/office/powerpoint/2010/main" val="3027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189AF46-9236-8644-9338-4166BC68C496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74B79715-D1CD-A04A-B93F-EBC897F4B17B}"/>
              </a:ext>
            </a:extLst>
          </p:cNvPr>
          <p:cNvSpPr/>
          <p:nvPr userDrawn="1"/>
        </p:nvSpPr>
        <p:spPr>
          <a:xfrm rot="16200000">
            <a:off x="5381848" y="5592196"/>
            <a:ext cx="1428304" cy="1103289"/>
          </a:xfrm>
          <a:custGeom>
            <a:avLst/>
            <a:gdLst>
              <a:gd name="connsiteX0" fmla="*/ 0 w 1821713"/>
              <a:gd name="connsiteY0" fmla="*/ 0 h 935890"/>
              <a:gd name="connsiteX1" fmla="*/ 1353768 w 1821713"/>
              <a:gd name="connsiteY1" fmla="*/ 0 h 935890"/>
              <a:gd name="connsiteX2" fmla="*/ 1821713 w 1821713"/>
              <a:gd name="connsiteY2" fmla="*/ 467945 h 935890"/>
              <a:gd name="connsiteX3" fmla="*/ 1821712 w 1821713"/>
              <a:gd name="connsiteY3" fmla="*/ 467945 h 935890"/>
              <a:gd name="connsiteX4" fmla="*/ 1353767 w 1821713"/>
              <a:gd name="connsiteY4" fmla="*/ 935890 h 935890"/>
              <a:gd name="connsiteX5" fmla="*/ 0 w 1821713"/>
              <a:gd name="connsiteY5" fmla="*/ 935890 h 935890"/>
              <a:gd name="connsiteX0" fmla="*/ 0 w 1821713"/>
              <a:gd name="connsiteY0" fmla="*/ 0 h 938363"/>
              <a:gd name="connsiteX1" fmla="*/ 1353768 w 1821713"/>
              <a:gd name="connsiteY1" fmla="*/ 0 h 938363"/>
              <a:gd name="connsiteX2" fmla="*/ 1821713 w 1821713"/>
              <a:gd name="connsiteY2" fmla="*/ 467945 h 938363"/>
              <a:gd name="connsiteX3" fmla="*/ 1821712 w 1821713"/>
              <a:gd name="connsiteY3" fmla="*/ 467945 h 938363"/>
              <a:gd name="connsiteX4" fmla="*/ 1353767 w 1821713"/>
              <a:gd name="connsiteY4" fmla="*/ 935890 h 938363"/>
              <a:gd name="connsiteX5" fmla="*/ 646140 w 1821713"/>
              <a:gd name="connsiteY5" fmla="*/ 938363 h 938363"/>
              <a:gd name="connsiteX6" fmla="*/ 0 w 1821713"/>
              <a:gd name="connsiteY6" fmla="*/ 0 h 938363"/>
              <a:gd name="connsiteX0" fmla="*/ 0 w 1175573"/>
              <a:gd name="connsiteY0" fmla="*/ 0 h 938363"/>
              <a:gd name="connsiteX1" fmla="*/ 707628 w 1175573"/>
              <a:gd name="connsiteY1" fmla="*/ 0 h 938363"/>
              <a:gd name="connsiteX2" fmla="*/ 1175573 w 1175573"/>
              <a:gd name="connsiteY2" fmla="*/ 467945 h 938363"/>
              <a:gd name="connsiteX3" fmla="*/ 1175572 w 1175573"/>
              <a:gd name="connsiteY3" fmla="*/ 467945 h 938363"/>
              <a:gd name="connsiteX4" fmla="*/ 707627 w 1175573"/>
              <a:gd name="connsiteY4" fmla="*/ 935890 h 938363"/>
              <a:gd name="connsiteX5" fmla="*/ 0 w 1175573"/>
              <a:gd name="connsiteY5" fmla="*/ 938363 h 938363"/>
              <a:gd name="connsiteX6" fmla="*/ 0 w 1175573"/>
              <a:gd name="connsiteY6" fmla="*/ 0 h 9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573" h="938363">
                <a:moveTo>
                  <a:pt x="0" y="0"/>
                </a:moveTo>
                <a:lnTo>
                  <a:pt x="707628" y="0"/>
                </a:lnTo>
                <a:cubicBezTo>
                  <a:pt x="966067" y="0"/>
                  <a:pt x="1175573" y="209506"/>
                  <a:pt x="1175573" y="467945"/>
                </a:cubicBezTo>
                <a:lnTo>
                  <a:pt x="1175572" y="467945"/>
                </a:lnTo>
                <a:cubicBezTo>
                  <a:pt x="1175572" y="726384"/>
                  <a:pt x="966066" y="935890"/>
                  <a:pt x="707627" y="935890"/>
                </a:cubicBezTo>
                <a:lnTo>
                  <a:pt x="0" y="938363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7988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3AA0952-4B6A-0A4B-B48B-55769D2A5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E290171-EDCA-4648-A9C6-479DEDD3F924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  <p:pic>
        <p:nvPicPr>
          <p:cNvPr id="12" name="Google Shape;34;p6">
            <a:extLst>
              <a:ext uri="{FF2B5EF4-FFF2-40B4-BE49-F238E27FC236}">
                <a16:creationId xmlns:a16="http://schemas.microsoft.com/office/drawing/2014/main" id="{F602B48A-32ED-7343-B016-9F5BC34EB52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hite concrete wall">
            <a:extLst>
              <a:ext uri="{FF2B5EF4-FFF2-40B4-BE49-F238E27FC236}">
                <a16:creationId xmlns:a16="http://schemas.microsoft.com/office/drawing/2014/main" id="{BDC9D535-5A30-FC40-A40E-91777AC386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19459C-EA87-1F42-9445-104FA22B6D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3063A14-FD58-8443-97ED-E699552ED597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</p:spTree>
    <p:extLst>
      <p:ext uri="{BB962C8B-B14F-4D97-AF65-F5344CB8AC3E}">
        <p14:creationId xmlns:p14="http://schemas.microsoft.com/office/powerpoint/2010/main" val="29243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CC6265-6956-9948-9E5A-B79891EB5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51C4A9-5A3A-114E-B515-8EAE0CFD37D6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</p:spTree>
    <p:extLst>
      <p:ext uri="{BB962C8B-B14F-4D97-AF65-F5344CB8AC3E}">
        <p14:creationId xmlns:p14="http://schemas.microsoft.com/office/powerpoint/2010/main" val="52043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CC6265-6956-9948-9E5A-B79891EB5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1" y="6572144"/>
            <a:ext cx="655396" cy="174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51C4A9-5A3A-114E-B515-8EAE0CFD37D6}"/>
              </a:ext>
            </a:extLst>
          </p:cNvPr>
          <p:cNvSpPr txBox="1"/>
          <p:nvPr userDrawn="1"/>
        </p:nvSpPr>
        <p:spPr>
          <a:xfrm>
            <a:off x="0" y="6389261"/>
            <a:ext cx="655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 dirty="0">
                <a:solidFill>
                  <a:schemeClr val="bg1">
                    <a:lumMod val="50000"/>
                  </a:schemeClr>
                </a:solidFill>
              </a:rPr>
              <a:t>MADE WITH</a:t>
            </a:r>
          </a:p>
        </p:txBody>
      </p:sp>
    </p:spTree>
    <p:extLst>
      <p:ext uri="{BB962C8B-B14F-4D97-AF65-F5344CB8AC3E}">
        <p14:creationId xmlns:p14="http://schemas.microsoft.com/office/powerpoint/2010/main" val="3163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D83F5817-4A89-1B47-99DA-E2B0ADAF1520}"/>
              </a:ext>
            </a:extLst>
          </p:cNvPr>
          <p:cNvSpPr txBox="1"/>
          <p:nvPr userDrawn="1"/>
        </p:nvSpPr>
        <p:spPr>
          <a:xfrm>
            <a:off x="3357360" y="4603442"/>
            <a:ext cx="6653843" cy="169277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71450" indent="-166688"/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 utilizar esta plantilla, debe acreditar a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manteniendo la diapositiva de agradecimiento final. </a:t>
            </a:r>
          </a:p>
          <a:p>
            <a:pPr marL="171450" indent="-166688"/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Tienes permiso para: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Modificar esta plantilla.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Úselo para proyectos tanto personales como comerciales.</a:t>
            </a:r>
          </a:p>
          <a:p>
            <a:pPr marL="171450" indent="-166688"/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 tienes permitido: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Sublicenciar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vender o alquilar cualquier contenido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 una versión modificada del contenido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Distribuir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vontenido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menos que haya sido expresamente autorizado por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.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Incluir el contenido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 una base de datos o archivo online.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Ofrecer plantillas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 versiones modificadas de las plantillas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para descargar.</a:t>
            </a:r>
          </a:p>
          <a:p>
            <a:pPr marL="628650" lvl="1" indent="-166688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Adquirir los derechos de autor del contenido de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Diapos.cloud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461962" lvl="1"/>
            <a:endParaRPr lang="es-E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60375" lvl="1" indent="-455613"/>
            <a:r>
              <a:rPr lang="es-E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Para obtener más información sobre la edición de diapositivas, lea nuestras preguntas frecuentes o visite 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Diapos.cloud</a:t>
            </a:r>
            <a:endParaRPr lang="es-E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61962" lvl="1"/>
            <a:endParaRPr lang="es-E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4E0F150-57BB-0647-9BF2-AB194604B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4" y="415951"/>
            <a:ext cx="1696463" cy="452390"/>
          </a:xfrm>
          <a:prstGeom prst="rect">
            <a:avLst/>
          </a:prstGeom>
        </p:spPr>
      </p:pic>
      <p:pic>
        <p:nvPicPr>
          <p:cNvPr id="27" name="Picture 4" descr="Licencia Creative Commons">
            <a:extLst>
              <a:ext uri="{FF2B5EF4-FFF2-40B4-BE49-F238E27FC236}">
                <a16:creationId xmlns:a16="http://schemas.microsoft.com/office/drawing/2014/main" id="{200E0FAB-AEAE-FF40-885E-AD2C41F24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265" y="4117523"/>
            <a:ext cx="537424" cy="1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9DB81071-9536-2C4E-8957-71D09451D51F}"/>
              </a:ext>
            </a:extLst>
          </p:cNvPr>
          <p:cNvSpPr/>
          <p:nvPr userDrawn="1"/>
        </p:nvSpPr>
        <p:spPr>
          <a:xfrm>
            <a:off x="3357360" y="4337427"/>
            <a:ext cx="296748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00" b="0" i="0" dirty="0">
                <a:solidFill>
                  <a:schemeClr val="bg1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Esta obra está bajo una </a:t>
            </a:r>
            <a:r>
              <a:rPr lang="es-ES" sz="700" b="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Creative Commons Atribución 4.0</a:t>
            </a:r>
            <a:endParaRPr lang="es-ES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262F7FD2-6A8E-1244-BDE4-3706E4C07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6944" y="6411046"/>
            <a:ext cx="197002" cy="1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c logo">
            <a:extLst>
              <a:ext uri="{FF2B5EF4-FFF2-40B4-BE49-F238E27FC236}">
                <a16:creationId xmlns:a16="http://schemas.microsoft.com/office/drawing/2014/main" id="{E688AE43-B6D8-8747-8446-1466D2F3E7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990" y="6411046"/>
            <a:ext cx="197002" cy="1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A7F0F84-7B90-0F4D-901F-DF0E3F515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40" y="4129155"/>
            <a:ext cx="692499" cy="184666"/>
          </a:xfrm>
          <a:prstGeom prst="rect">
            <a:avLst/>
          </a:prstGeom>
        </p:spPr>
      </p:pic>
      <p:sp>
        <p:nvSpPr>
          <p:cNvPr id="32" name="Google Shape;594;p24">
            <a:extLst>
              <a:ext uri="{FF2B5EF4-FFF2-40B4-BE49-F238E27FC236}">
                <a16:creationId xmlns:a16="http://schemas.microsoft.com/office/drawing/2014/main" id="{BB912BC6-69E1-4849-A135-0FDDFD811878}"/>
              </a:ext>
            </a:extLst>
          </p:cNvPr>
          <p:cNvSpPr txBox="1">
            <a:spLocks/>
          </p:cNvSpPr>
          <p:nvPr userDrawn="1"/>
        </p:nvSpPr>
        <p:spPr>
          <a:xfrm>
            <a:off x="3357359" y="1650305"/>
            <a:ext cx="7919050" cy="21903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Esto es lo que encontrará en esta plantilla de </a:t>
            </a:r>
            <a:r>
              <a:rPr lang="es-ES" sz="1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Diapos.Cloud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Una presentación de diapositivas basada en una metodología o una temática que se puede adaptar fácilmente a tus necesidades. Para obtener más información sobre cómo editar la plantilla, visite </a:t>
            </a:r>
            <a:r>
              <a:rPr lang="es-ES" sz="1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Diapos.Cloud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la presentación  se puede encontrar una variedad de imágenes e ilustraciones que son adecuadas para su uso en la presentación.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Una diapositiva final de agradecimiento, que debes conservar para que se den los créditos correspondientes a nuestro diseño.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Una diapositiva de recursos, donde encontrará enlaces a todos los elementos utilizados en la plantilla.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Instrucciones de uso.</a:t>
            </a:r>
          </a:p>
          <a:p>
            <a:pPr marL="171450" indent="-17145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Diapositiva final con los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créditos y las fuentes y colores utilizados en la plantilla.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F33F11C-5D43-6B45-B505-DAFF90D31395}"/>
              </a:ext>
            </a:extLst>
          </p:cNvPr>
          <p:cNvSpPr/>
          <p:nvPr userDrawn="1"/>
        </p:nvSpPr>
        <p:spPr>
          <a:xfrm>
            <a:off x="3357361" y="1281167"/>
            <a:ext cx="3529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CONTENIDO DE ESTA PLANTILLA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0570F82-8247-544B-9DDC-8829E30D2AD4}"/>
              </a:ext>
            </a:extLst>
          </p:cNvPr>
          <p:cNvSpPr/>
          <p:nvPr userDrawn="1"/>
        </p:nvSpPr>
        <p:spPr>
          <a:xfrm>
            <a:off x="3357361" y="1092096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antes de empezar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D6C3888-E112-3C46-85D0-7D3458DC4AEF}"/>
              </a:ext>
            </a:extLst>
          </p:cNvPr>
          <p:cNvSpPr/>
          <p:nvPr userDrawn="1"/>
        </p:nvSpPr>
        <p:spPr>
          <a:xfrm>
            <a:off x="1" y="6655448"/>
            <a:ext cx="12192000" cy="202552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1D16D04-96AC-1F4E-A6C3-A52AB9E39622}"/>
              </a:ext>
            </a:extLst>
          </p:cNvPr>
          <p:cNvSpPr/>
          <p:nvPr userDrawn="1"/>
        </p:nvSpPr>
        <p:spPr>
          <a:xfrm>
            <a:off x="1" y="665"/>
            <a:ext cx="12192000" cy="202552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rgbClr val="FFFF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Picture 2" descr="El principio de precaución - Ocularis">
            <a:extLst>
              <a:ext uri="{FF2B5EF4-FFF2-40B4-BE49-F238E27FC236}">
                <a16:creationId xmlns:a16="http://schemas.microsoft.com/office/drawing/2014/main" id="{8C94ADB4-2143-0244-BEE2-FA76292CEC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91" y="1932916"/>
            <a:ext cx="1105666" cy="10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0C9236D-B9D0-EE46-A141-F4B8F52D7173}"/>
              </a:ext>
            </a:extLst>
          </p:cNvPr>
          <p:cNvSpPr txBox="1"/>
          <p:nvPr userDrawn="1"/>
        </p:nvSpPr>
        <p:spPr>
          <a:xfrm>
            <a:off x="609979" y="3087232"/>
            <a:ext cx="1716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LAS CONDICIONES Y ELIMINAR LA DIAPOSITIVA ANTES DE EMPEZAR </a:t>
            </a:r>
          </a:p>
        </p:txBody>
      </p:sp>
    </p:spTree>
    <p:extLst>
      <p:ext uri="{BB962C8B-B14F-4D97-AF65-F5344CB8AC3E}">
        <p14:creationId xmlns:p14="http://schemas.microsoft.com/office/powerpoint/2010/main" val="19182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20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5" r:id="rId4"/>
    <p:sldLayoutId id="2147483649" r:id="rId5"/>
    <p:sldLayoutId id="2147483659" r:id="rId6"/>
    <p:sldLayoutId id="2147483661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A3D11E9-6365-0747-B23E-61692016DB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6FED3C9E-A4A9-004F-B782-5119E50CF97E}"/>
              </a:ext>
            </a:extLst>
          </p:cNvPr>
          <p:cNvSpPr/>
          <p:nvPr/>
        </p:nvSpPr>
        <p:spPr>
          <a:xfrm>
            <a:off x="0" y="1141003"/>
            <a:ext cx="3937208" cy="4575990"/>
          </a:xfrm>
          <a:custGeom>
            <a:avLst/>
            <a:gdLst>
              <a:gd name="connsiteX0" fmla="*/ 0 w 3937208"/>
              <a:gd name="connsiteY0" fmla="*/ 0 h 4575990"/>
              <a:gd name="connsiteX1" fmla="*/ 1649213 w 3937208"/>
              <a:gd name="connsiteY1" fmla="*/ 0 h 4575990"/>
              <a:gd name="connsiteX2" fmla="*/ 3937208 w 3937208"/>
              <a:gd name="connsiteY2" fmla="*/ 2287995 h 4575990"/>
              <a:gd name="connsiteX3" fmla="*/ 3937207 w 3937208"/>
              <a:gd name="connsiteY3" fmla="*/ 2287995 h 4575990"/>
              <a:gd name="connsiteX4" fmla="*/ 1649212 w 3937208"/>
              <a:gd name="connsiteY4" fmla="*/ 4575990 h 4575990"/>
              <a:gd name="connsiteX5" fmla="*/ 0 w 3937208"/>
              <a:gd name="connsiteY5" fmla="*/ 4575990 h 457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208" h="4575990">
                <a:moveTo>
                  <a:pt x="0" y="0"/>
                </a:moveTo>
                <a:lnTo>
                  <a:pt x="1649213" y="0"/>
                </a:lnTo>
                <a:cubicBezTo>
                  <a:pt x="2912838" y="0"/>
                  <a:pt x="3937208" y="1024370"/>
                  <a:pt x="3937208" y="2287995"/>
                </a:cubicBezTo>
                <a:lnTo>
                  <a:pt x="3937207" y="2287995"/>
                </a:lnTo>
                <a:cubicBezTo>
                  <a:pt x="3937207" y="3551620"/>
                  <a:pt x="2912837" y="4575990"/>
                  <a:pt x="1649212" y="4575990"/>
                </a:cubicBezTo>
                <a:lnTo>
                  <a:pt x="0" y="45759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7" name="Google Shape;34;p6">
            <a:extLst>
              <a:ext uri="{FF2B5EF4-FFF2-40B4-BE49-F238E27FC236}">
                <a16:creationId xmlns:a16="http://schemas.microsoft.com/office/drawing/2014/main" id="{00832B0C-46CF-E140-B26A-71CBE87A4C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65" y="28703"/>
            <a:ext cx="12241107" cy="68292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AEA5116-7B85-F847-82A3-9D59566590C5}"/>
              </a:ext>
            </a:extLst>
          </p:cNvPr>
          <p:cNvSpPr txBox="1"/>
          <p:nvPr/>
        </p:nvSpPr>
        <p:spPr>
          <a:xfrm>
            <a:off x="4295774" y="1372613"/>
            <a:ext cx="422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TFG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937E32-D166-AD4F-84C2-0B93E97C3C62}"/>
              </a:ext>
            </a:extLst>
          </p:cNvPr>
          <p:cNvSpPr txBox="1"/>
          <p:nvPr/>
        </p:nvSpPr>
        <p:spPr>
          <a:xfrm>
            <a:off x="4295775" y="4765734"/>
            <a:ext cx="3251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Autor</a:t>
            </a:r>
          </a:p>
          <a:p>
            <a:r>
              <a:rPr lang="es-E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</a:t>
            </a:r>
          </a:p>
          <a:p>
            <a:r>
              <a:rPr lang="es-ES" sz="1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presentación XX/XX/XX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9AF4BB-93FE-0C45-B0EC-A3C7B27CC9DC}"/>
              </a:ext>
            </a:extLst>
          </p:cNvPr>
          <p:cNvSpPr txBox="1"/>
          <p:nvPr/>
        </p:nvSpPr>
        <p:spPr>
          <a:xfrm>
            <a:off x="4295776" y="1834278"/>
            <a:ext cx="6507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se pone el título de tú trabajo fin de grado</a:t>
            </a:r>
          </a:p>
        </p:txBody>
      </p:sp>
      <p:pic>
        <p:nvPicPr>
          <p:cNvPr id="21" name="Picture 2" descr="Proyecto - Iconos gratis de arte y diseño">
            <a:extLst>
              <a:ext uri="{FF2B5EF4-FFF2-40B4-BE49-F238E27FC236}">
                <a16:creationId xmlns:a16="http://schemas.microsoft.com/office/drawing/2014/main" id="{885593D5-E236-D34F-AF3A-DF107190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742" y="2529161"/>
            <a:ext cx="1823852" cy="18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86AEEEA-E058-0D44-BEF2-E3842AD0FEAC}"/>
              </a:ext>
            </a:extLst>
          </p:cNvPr>
          <p:cNvSpPr/>
          <p:nvPr/>
        </p:nvSpPr>
        <p:spPr>
          <a:xfrm>
            <a:off x="9689804" y="5365898"/>
            <a:ext cx="1552353" cy="5458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Logo </a:t>
            </a:r>
            <a:r>
              <a:rPr lang="es-ES" dirty="0" err="1"/>
              <a:t>uni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34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del proyecto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48162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tribunal suele prestar especial atención a este punto de la presentación del TFG. 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expliques la metodología no puedes dejar nada al azar, es necesario tener precisión.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Apóyate en tu tutor para que la explicación sea consistente y ofrezca garantías sobre los resultados obtenidos en el proyecto.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Picture 4" descr="Checklist list mark ok icon - Asic">
            <a:extLst>
              <a:ext uri="{FF2B5EF4-FFF2-40B4-BE49-F238E27FC236}">
                <a16:creationId xmlns:a16="http://schemas.microsoft.com/office/drawing/2014/main" id="{79750A55-2EE5-2B4B-ADDA-1C6E41CC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64" y="1160752"/>
            <a:ext cx="678120" cy="6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4295775" y="2152725"/>
            <a:ext cx="6771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del proyecto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043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del proyecto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4816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combinación del marco teórico o estado de arte con las consideraciones aplicadas, audiencia o público, estrategias, etc. 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suelen poner tablas y gráficos para mejorar la comprensión y visualización de la información.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Añade los estudios propios o externos que forman parte del proyecto.</a:t>
            </a:r>
          </a:p>
        </p:txBody>
      </p:sp>
      <p:pic>
        <p:nvPicPr>
          <p:cNvPr id="11272" name="Picture 8" descr="Icono Engranaje Gratis de Bootstrap">
            <a:extLst>
              <a:ext uri="{FF2B5EF4-FFF2-40B4-BE49-F238E27FC236}">
                <a16:creationId xmlns:a16="http://schemas.microsoft.com/office/drawing/2014/main" id="{696DF1E0-CA0E-FE47-B336-36C128F1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35" y="1205571"/>
            <a:ext cx="585993" cy="5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9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75;p30">
            <a:extLst>
              <a:ext uri="{FF2B5EF4-FFF2-40B4-BE49-F238E27FC236}">
                <a16:creationId xmlns:a16="http://schemas.microsoft.com/office/drawing/2014/main" id="{75405770-8892-0E4B-B0A9-4DEBA042C877}"/>
              </a:ext>
            </a:extLst>
          </p:cNvPr>
          <p:cNvCxnSpPr/>
          <p:nvPr/>
        </p:nvCxnSpPr>
        <p:spPr>
          <a:xfrm>
            <a:off x="2694711" y="1692509"/>
            <a:ext cx="678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376;p30">
            <a:extLst>
              <a:ext uri="{FF2B5EF4-FFF2-40B4-BE49-F238E27FC236}">
                <a16:creationId xmlns:a16="http://schemas.microsoft.com/office/drawing/2014/main" id="{F4120E6F-5F17-4D42-AA00-D45F2D5C357E}"/>
              </a:ext>
            </a:extLst>
          </p:cNvPr>
          <p:cNvCxnSpPr/>
          <p:nvPr/>
        </p:nvCxnSpPr>
        <p:spPr>
          <a:xfrm>
            <a:off x="2694711" y="2357828"/>
            <a:ext cx="678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377;p30">
            <a:extLst>
              <a:ext uri="{FF2B5EF4-FFF2-40B4-BE49-F238E27FC236}">
                <a16:creationId xmlns:a16="http://schemas.microsoft.com/office/drawing/2014/main" id="{4CA5AD59-8FD4-1B4B-A48D-26BFFBA317AC}"/>
              </a:ext>
            </a:extLst>
          </p:cNvPr>
          <p:cNvCxnSpPr/>
          <p:nvPr/>
        </p:nvCxnSpPr>
        <p:spPr>
          <a:xfrm>
            <a:off x="2694711" y="3023147"/>
            <a:ext cx="678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78;p30">
            <a:extLst>
              <a:ext uri="{FF2B5EF4-FFF2-40B4-BE49-F238E27FC236}">
                <a16:creationId xmlns:a16="http://schemas.microsoft.com/office/drawing/2014/main" id="{361B0CB6-C796-FA42-AC7C-BF813F2D338C}"/>
              </a:ext>
            </a:extLst>
          </p:cNvPr>
          <p:cNvCxnSpPr/>
          <p:nvPr/>
        </p:nvCxnSpPr>
        <p:spPr>
          <a:xfrm>
            <a:off x="2694711" y="3688466"/>
            <a:ext cx="678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79;p30">
            <a:extLst>
              <a:ext uri="{FF2B5EF4-FFF2-40B4-BE49-F238E27FC236}">
                <a16:creationId xmlns:a16="http://schemas.microsoft.com/office/drawing/2014/main" id="{63A1F322-F894-0E49-9EBA-EDF887724912}"/>
              </a:ext>
            </a:extLst>
          </p:cNvPr>
          <p:cNvCxnSpPr/>
          <p:nvPr/>
        </p:nvCxnSpPr>
        <p:spPr>
          <a:xfrm>
            <a:off x="2694711" y="4374320"/>
            <a:ext cx="678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80;p30">
            <a:extLst>
              <a:ext uri="{FF2B5EF4-FFF2-40B4-BE49-F238E27FC236}">
                <a16:creationId xmlns:a16="http://schemas.microsoft.com/office/drawing/2014/main" id="{D5E1BE27-A702-D84F-8F27-7E73E53B7BF4}"/>
              </a:ext>
            </a:extLst>
          </p:cNvPr>
          <p:cNvSpPr txBox="1"/>
          <p:nvPr/>
        </p:nvSpPr>
        <p:spPr>
          <a:xfrm>
            <a:off x="2694711" y="1543640"/>
            <a:ext cx="290100" cy="28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4000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3000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2000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1000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8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0</a:t>
            </a:r>
            <a:endParaRPr sz="8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" name="Google Shape;381;p30">
            <a:extLst>
              <a:ext uri="{FF2B5EF4-FFF2-40B4-BE49-F238E27FC236}">
                <a16:creationId xmlns:a16="http://schemas.microsoft.com/office/drawing/2014/main" id="{B6340F25-F562-D648-B4A6-3B930074552B}"/>
              </a:ext>
            </a:extLst>
          </p:cNvPr>
          <p:cNvSpPr/>
          <p:nvPr/>
        </p:nvSpPr>
        <p:spPr>
          <a:xfrm>
            <a:off x="3276379" y="2917436"/>
            <a:ext cx="219000" cy="1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82;p30">
            <a:extLst>
              <a:ext uri="{FF2B5EF4-FFF2-40B4-BE49-F238E27FC236}">
                <a16:creationId xmlns:a16="http://schemas.microsoft.com/office/drawing/2014/main" id="{BFADE5BD-3D6B-544B-8350-D3FD08BD3192}"/>
              </a:ext>
            </a:extLst>
          </p:cNvPr>
          <p:cNvSpPr/>
          <p:nvPr/>
        </p:nvSpPr>
        <p:spPr>
          <a:xfrm>
            <a:off x="3571060" y="2547903"/>
            <a:ext cx="219000" cy="182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83;p30">
            <a:extLst>
              <a:ext uri="{FF2B5EF4-FFF2-40B4-BE49-F238E27FC236}">
                <a16:creationId xmlns:a16="http://schemas.microsoft.com/office/drawing/2014/main" id="{0C85B1BF-72A2-B046-90D4-313B7D9E3657}"/>
              </a:ext>
            </a:extLst>
          </p:cNvPr>
          <p:cNvSpPr/>
          <p:nvPr/>
        </p:nvSpPr>
        <p:spPr>
          <a:xfrm>
            <a:off x="3865742" y="3023147"/>
            <a:ext cx="219000" cy="135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84;p30">
            <a:extLst>
              <a:ext uri="{FF2B5EF4-FFF2-40B4-BE49-F238E27FC236}">
                <a16:creationId xmlns:a16="http://schemas.microsoft.com/office/drawing/2014/main" id="{40FF6C89-97B2-954D-BCC4-F44A3379027A}"/>
              </a:ext>
            </a:extLst>
          </p:cNvPr>
          <p:cNvSpPr/>
          <p:nvPr/>
        </p:nvSpPr>
        <p:spPr>
          <a:xfrm>
            <a:off x="4920254" y="3211694"/>
            <a:ext cx="219000" cy="11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5;p30">
            <a:extLst>
              <a:ext uri="{FF2B5EF4-FFF2-40B4-BE49-F238E27FC236}">
                <a16:creationId xmlns:a16="http://schemas.microsoft.com/office/drawing/2014/main" id="{EEC79E5A-AB71-0A44-AA61-69B9D484CD28}"/>
              </a:ext>
            </a:extLst>
          </p:cNvPr>
          <p:cNvSpPr/>
          <p:nvPr/>
        </p:nvSpPr>
        <p:spPr>
          <a:xfrm>
            <a:off x="5214936" y="2650558"/>
            <a:ext cx="219000" cy="172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86;p30">
            <a:extLst>
              <a:ext uri="{FF2B5EF4-FFF2-40B4-BE49-F238E27FC236}">
                <a16:creationId xmlns:a16="http://schemas.microsoft.com/office/drawing/2014/main" id="{BB05C592-8E18-D34A-B84C-384E98EB3241}"/>
              </a:ext>
            </a:extLst>
          </p:cNvPr>
          <p:cNvSpPr/>
          <p:nvPr/>
        </p:nvSpPr>
        <p:spPr>
          <a:xfrm>
            <a:off x="5509617" y="1837227"/>
            <a:ext cx="219000" cy="253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87;p30">
            <a:extLst>
              <a:ext uri="{FF2B5EF4-FFF2-40B4-BE49-F238E27FC236}">
                <a16:creationId xmlns:a16="http://schemas.microsoft.com/office/drawing/2014/main" id="{7530E951-D3D4-A14F-A490-2183CD705CA4}"/>
              </a:ext>
            </a:extLst>
          </p:cNvPr>
          <p:cNvSpPr/>
          <p:nvPr/>
        </p:nvSpPr>
        <p:spPr>
          <a:xfrm>
            <a:off x="6564129" y="2691609"/>
            <a:ext cx="219000" cy="16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88;p30">
            <a:extLst>
              <a:ext uri="{FF2B5EF4-FFF2-40B4-BE49-F238E27FC236}">
                <a16:creationId xmlns:a16="http://schemas.microsoft.com/office/drawing/2014/main" id="{8F62431D-FFD7-B34C-A342-80D98C0EB04A}"/>
              </a:ext>
            </a:extLst>
          </p:cNvPr>
          <p:cNvSpPr/>
          <p:nvPr/>
        </p:nvSpPr>
        <p:spPr>
          <a:xfrm>
            <a:off x="6858811" y="1692393"/>
            <a:ext cx="219000" cy="268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89;p30">
            <a:extLst>
              <a:ext uri="{FF2B5EF4-FFF2-40B4-BE49-F238E27FC236}">
                <a16:creationId xmlns:a16="http://schemas.microsoft.com/office/drawing/2014/main" id="{CF885001-9F39-1749-AB24-5438A625B0CB}"/>
              </a:ext>
            </a:extLst>
          </p:cNvPr>
          <p:cNvSpPr/>
          <p:nvPr/>
        </p:nvSpPr>
        <p:spPr>
          <a:xfrm>
            <a:off x="7153493" y="2862696"/>
            <a:ext cx="219000" cy="151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90;p30">
            <a:extLst>
              <a:ext uri="{FF2B5EF4-FFF2-40B4-BE49-F238E27FC236}">
                <a16:creationId xmlns:a16="http://schemas.microsoft.com/office/drawing/2014/main" id="{55CC1D29-5758-DE4C-92B5-65CB9EAA5027}"/>
              </a:ext>
            </a:extLst>
          </p:cNvPr>
          <p:cNvSpPr/>
          <p:nvPr/>
        </p:nvSpPr>
        <p:spPr>
          <a:xfrm>
            <a:off x="8208005" y="3266435"/>
            <a:ext cx="219000" cy="11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91;p30">
            <a:extLst>
              <a:ext uri="{FF2B5EF4-FFF2-40B4-BE49-F238E27FC236}">
                <a16:creationId xmlns:a16="http://schemas.microsoft.com/office/drawing/2014/main" id="{7FA579B6-7900-8D43-B12A-4D024B76C2F8}"/>
              </a:ext>
            </a:extLst>
          </p:cNvPr>
          <p:cNvSpPr/>
          <p:nvPr/>
        </p:nvSpPr>
        <p:spPr>
          <a:xfrm>
            <a:off x="8502686" y="1897801"/>
            <a:ext cx="219000" cy="247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92;p30">
            <a:extLst>
              <a:ext uri="{FF2B5EF4-FFF2-40B4-BE49-F238E27FC236}">
                <a16:creationId xmlns:a16="http://schemas.microsoft.com/office/drawing/2014/main" id="{008AFE7D-163E-E74E-BE0F-84947CD5BBF1}"/>
              </a:ext>
            </a:extLst>
          </p:cNvPr>
          <p:cNvSpPr/>
          <p:nvPr/>
        </p:nvSpPr>
        <p:spPr>
          <a:xfrm>
            <a:off x="8797368" y="2192059"/>
            <a:ext cx="219000" cy="218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62" name="Picture 2" descr="Gráfico de barras creciente - Iconos gratis de negocio">
            <a:extLst>
              <a:ext uri="{FF2B5EF4-FFF2-40B4-BE49-F238E27FC236}">
                <a16:creationId xmlns:a16="http://schemas.microsoft.com/office/drawing/2014/main" id="{3B1DB02C-6057-BA4D-9E86-5C7BFECE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987" y="5536089"/>
            <a:ext cx="555847" cy="5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18;p17">
            <a:extLst>
              <a:ext uri="{FF2B5EF4-FFF2-40B4-BE49-F238E27FC236}">
                <a16:creationId xmlns:a16="http://schemas.microsoft.com/office/drawing/2014/main" id="{6D4D1D13-9DA8-554D-9706-35F4C21C77B1}"/>
              </a:ext>
            </a:extLst>
          </p:cNvPr>
          <p:cNvSpPr txBox="1">
            <a:spLocks/>
          </p:cNvSpPr>
          <p:nvPr/>
        </p:nvSpPr>
        <p:spPr>
          <a:xfrm>
            <a:off x="2492250" y="466703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insertar gráficos desde </a:t>
            </a:r>
            <a:r>
              <a:rPr lang="es-ES" sz="2000" dirty="0" err="1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google </a:t>
            </a:r>
            <a:r>
              <a:rPr lang="es-ES" sz="2000" dirty="0" err="1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es-ES" sz="2000" dirty="0">
              <a:solidFill>
                <a:srgbClr val="1AB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8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áfico de barras creciente - Iconos gratis de negocio">
            <a:extLst>
              <a:ext uri="{FF2B5EF4-FFF2-40B4-BE49-F238E27FC236}">
                <a16:creationId xmlns:a16="http://schemas.microsoft.com/office/drawing/2014/main" id="{3B1DB02C-6057-BA4D-9E86-5C7BFECE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987" y="5536089"/>
            <a:ext cx="555847" cy="5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18;p17">
            <a:extLst>
              <a:ext uri="{FF2B5EF4-FFF2-40B4-BE49-F238E27FC236}">
                <a16:creationId xmlns:a16="http://schemas.microsoft.com/office/drawing/2014/main" id="{6D4D1D13-9DA8-554D-9706-35F4C21C77B1}"/>
              </a:ext>
            </a:extLst>
          </p:cNvPr>
          <p:cNvSpPr txBox="1">
            <a:spLocks/>
          </p:cNvSpPr>
          <p:nvPr/>
        </p:nvSpPr>
        <p:spPr>
          <a:xfrm>
            <a:off x="2027274" y="4667032"/>
            <a:ext cx="8137452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realizar un diagrama de Gantt con el </a:t>
            </a:r>
            <a:r>
              <a:rPr lang="es-ES" sz="2000" dirty="0" err="1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proyecto</a:t>
            </a:r>
          </a:p>
        </p:txBody>
      </p:sp>
      <p:graphicFrame>
        <p:nvGraphicFramePr>
          <p:cNvPr id="26" name="Google Shape;566;p40">
            <a:extLst>
              <a:ext uri="{FF2B5EF4-FFF2-40B4-BE49-F238E27FC236}">
                <a16:creationId xmlns:a16="http://schemas.microsoft.com/office/drawing/2014/main" id="{DD0A47B9-3005-5E40-A152-B35AD3F53BC7}"/>
              </a:ext>
            </a:extLst>
          </p:cNvPr>
          <p:cNvGraphicFramePr/>
          <p:nvPr/>
        </p:nvGraphicFramePr>
        <p:xfrm>
          <a:off x="2247014" y="1240465"/>
          <a:ext cx="7698073" cy="3189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51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8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Week 1</a:t>
                      </a:r>
                      <a:endParaRPr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Week 2</a:t>
                      </a:r>
                      <a:endParaRPr sz="1200" b="1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2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3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4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5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6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7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8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9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10</a:t>
                      </a:r>
                      <a:endParaRPr sz="12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11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12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13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14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1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2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◆</a:t>
                      </a: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3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4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◆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5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◆</a:t>
                      </a: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6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7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Red Hat Text"/>
                          <a:cs typeface="Arial" panose="020B0604020202020204" pitchFamily="34" charset="0"/>
                          <a:sym typeface="Red Hat Text"/>
                        </a:rPr>
                        <a:t>Task 8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Red Hat Text"/>
                        <a:cs typeface="Arial" panose="020B0604020202020204" pitchFamily="34" charset="0"/>
                        <a:sym typeface="Red Hat Tex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24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8;p17">
            <a:extLst>
              <a:ext uri="{FF2B5EF4-FFF2-40B4-BE49-F238E27FC236}">
                <a16:creationId xmlns:a16="http://schemas.microsoft.com/office/drawing/2014/main" id="{6D4D1D13-9DA8-554D-9706-35F4C21C77B1}"/>
              </a:ext>
            </a:extLst>
          </p:cNvPr>
          <p:cNvSpPr txBox="1">
            <a:spLocks/>
          </p:cNvSpPr>
          <p:nvPr/>
        </p:nvSpPr>
        <p:spPr>
          <a:xfrm>
            <a:off x="2027274" y="4667032"/>
            <a:ext cx="8137452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realizar el </a:t>
            </a:r>
            <a:r>
              <a:rPr lang="es-ES" sz="2000" dirty="0" err="1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es-ES" sz="2000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proyecto</a:t>
            </a:r>
          </a:p>
        </p:txBody>
      </p:sp>
      <p:sp>
        <p:nvSpPr>
          <p:cNvPr id="29" name="Google Shape;533;p39">
            <a:extLst>
              <a:ext uri="{FF2B5EF4-FFF2-40B4-BE49-F238E27FC236}">
                <a16:creationId xmlns:a16="http://schemas.microsoft.com/office/drawing/2014/main" id="{5F65A5EE-D74A-E34D-96B9-3B30C06BCE4F}"/>
              </a:ext>
            </a:extLst>
          </p:cNvPr>
          <p:cNvSpPr/>
          <p:nvPr/>
        </p:nvSpPr>
        <p:spPr>
          <a:xfrm>
            <a:off x="694661" y="2225296"/>
            <a:ext cx="10826840" cy="119711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Google Shape;534;p39">
            <a:extLst>
              <a:ext uri="{FF2B5EF4-FFF2-40B4-BE49-F238E27FC236}">
                <a16:creationId xmlns:a16="http://schemas.microsoft.com/office/drawing/2014/main" id="{ACD2E082-BBD1-4042-9C36-749FB50FE63E}"/>
              </a:ext>
            </a:extLst>
          </p:cNvPr>
          <p:cNvSpPr/>
          <p:nvPr/>
        </p:nvSpPr>
        <p:spPr>
          <a:xfrm>
            <a:off x="694661" y="2225296"/>
            <a:ext cx="10826840" cy="119711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1" name="Google Shape;535;p39">
            <a:extLst>
              <a:ext uri="{FF2B5EF4-FFF2-40B4-BE49-F238E27FC236}">
                <a16:creationId xmlns:a16="http://schemas.microsoft.com/office/drawing/2014/main" id="{51646310-C3E1-EB45-8B72-E6862084C2B8}"/>
              </a:ext>
            </a:extLst>
          </p:cNvPr>
          <p:cNvGrpSpPr/>
          <p:nvPr/>
        </p:nvGrpSpPr>
        <p:grpSpPr>
          <a:xfrm>
            <a:off x="2877948" y="1557668"/>
            <a:ext cx="560523" cy="560523"/>
            <a:chOff x="1786339" y="1703401"/>
            <a:chExt cx="473400" cy="473400"/>
          </a:xfrm>
        </p:grpSpPr>
        <p:sp>
          <p:nvSpPr>
            <p:cNvPr id="32" name="Google Shape;536;p39">
              <a:extLst>
                <a:ext uri="{FF2B5EF4-FFF2-40B4-BE49-F238E27FC236}">
                  <a16:creationId xmlns:a16="http://schemas.microsoft.com/office/drawing/2014/main" id="{080D98A6-4700-F24A-B71B-0451619CB7BE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33" name="Google Shape;537;p39">
              <a:extLst>
                <a:ext uri="{FF2B5EF4-FFF2-40B4-BE49-F238E27FC236}">
                  <a16:creationId xmlns:a16="http://schemas.microsoft.com/office/drawing/2014/main" id="{0198171A-5D3F-6748-BC87-E5797683DA18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1</a:t>
              </a:r>
              <a:endParaRPr sz="900" b="1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grpSp>
        <p:nvGrpSpPr>
          <p:cNvPr id="34" name="Google Shape;538;p39">
            <a:extLst>
              <a:ext uri="{FF2B5EF4-FFF2-40B4-BE49-F238E27FC236}">
                <a16:creationId xmlns:a16="http://schemas.microsoft.com/office/drawing/2014/main" id="{F7EAAE0A-889C-624D-98B9-7DD01057044D}"/>
              </a:ext>
            </a:extLst>
          </p:cNvPr>
          <p:cNvGrpSpPr/>
          <p:nvPr/>
        </p:nvGrpSpPr>
        <p:grpSpPr>
          <a:xfrm>
            <a:off x="5250464" y="1546894"/>
            <a:ext cx="560523" cy="560523"/>
            <a:chOff x="3814414" y="1703401"/>
            <a:chExt cx="473400" cy="473400"/>
          </a:xfrm>
        </p:grpSpPr>
        <p:sp>
          <p:nvSpPr>
            <p:cNvPr id="35" name="Google Shape;539;p39">
              <a:extLst>
                <a:ext uri="{FF2B5EF4-FFF2-40B4-BE49-F238E27FC236}">
                  <a16:creationId xmlns:a16="http://schemas.microsoft.com/office/drawing/2014/main" id="{49E0ADBF-DC57-334C-86B6-801D6E421173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36" name="Google Shape;540;p39">
              <a:extLst>
                <a:ext uri="{FF2B5EF4-FFF2-40B4-BE49-F238E27FC236}">
                  <a16:creationId xmlns:a16="http://schemas.microsoft.com/office/drawing/2014/main" id="{1EEE6E5B-6FD6-C04C-90CF-E223B1A2ACB0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3</a:t>
              </a:r>
              <a:endParaRPr sz="900" b="1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grpSp>
        <p:nvGrpSpPr>
          <p:cNvPr id="37" name="Google Shape;541;p39">
            <a:extLst>
              <a:ext uri="{FF2B5EF4-FFF2-40B4-BE49-F238E27FC236}">
                <a16:creationId xmlns:a16="http://schemas.microsoft.com/office/drawing/2014/main" id="{83818FBC-88C3-2A48-BF31-7589B75C3732}"/>
              </a:ext>
            </a:extLst>
          </p:cNvPr>
          <p:cNvGrpSpPr/>
          <p:nvPr/>
        </p:nvGrpSpPr>
        <p:grpSpPr>
          <a:xfrm>
            <a:off x="7676382" y="1550210"/>
            <a:ext cx="560523" cy="560523"/>
            <a:chOff x="5842489" y="1703401"/>
            <a:chExt cx="473400" cy="473400"/>
          </a:xfrm>
        </p:grpSpPr>
        <p:sp>
          <p:nvSpPr>
            <p:cNvPr id="38" name="Google Shape;542;p39">
              <a:extLst>
                <a:ext uri="{FF2B5EF4-FFF2-40B4-BE49-F238E27FC236}">
                  <a16:creationId xmlns:a16="http://schemas.microsoft.com/office/drawing/2014/main" id="{06F75A12-3BED-F04C-BA61-CB397715F427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39" name="Google Shape;543;p39">
              <a:extLst>
                <a:ext uri="{FF2B5EF4-FFF2-40B4-BE49-F238E27FC236}">
                  <a16:creationId xmlns:a16="http://schemas.microsoft.com/office/drawing/2014/main" id="{9B45996E-5F55-C346-B59E-5B524A51B1F2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5</a:t>
              </a:r>
              <a:endParaRPr sz="900" b="1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grpSp>
        <p:nvGrpSpPr>
          <p:cNvPr id="40" name="Google Shape;544;p39">
            <a:extLst>
              <a:ext uri="{FF2B5EF4-FFF2-40B4-BE49-F238E27FC236}">
                <a16:creationId xmlns:a16="http://schemas.microsoft.com/office/drawing/2014/main" id="{28AF32D0-8492-F744-9B92-AA0E2FF9BD9B}"/>
              </a:ext>
            </a:extLst>
          </p:cNvPr>
          <p:cNvGrpSpPr/>
          <p:nvPr/>
        </p:nvGrpSpPr>
        <p:grpSpPr>
          <a:xfrm>
            <a:off x="8922265" y="3518323"/>
            <a:ext cx="560523" cy="560523"/>
            <a:chOff x="6880814" y="3576300"/>
            <a:chExt cx="473400" cy="473400"/>
          </a:xfrm>
        </p:grpSpPr>
        <p:sp>
          <p:nvSpPr>
            <p:cNvPr id="41" name="Google Shape;545;p39">
              <a:extLst>
                <a:ext uri="{FF2B5EF4-FFF2-40B4-BE49-F238E27FC236}">
                  <a16:creationId xmlns:a16="http://schemas.microsoft.com/office/drawing/2014/main" id="{3495A5B5-946A-EC45-9FA4-595F79EBFEC9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42" name="Google Shape;546;p39">
              <a:extLst>
                <a:ext uri="{FF2B5EF4-FFF2-40B4-BE49-F238E27FC236}">
                  <a16:creationId xmlns:a16="http://schemas.microsoft.com/office/drawing/2014/main" id="{04A72AE5-9F9C-2B42-AE2C-3882E66C79CF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6</a:t>
              </a:r>
              <a:endParaRPr sz="900" b="1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grpSp>
        <p:nvGrpSpPr>
          <p:cNvPr id="43" name="Google Shape;547;p39">
            <a:extLst>
              <a:ext uri="{FF2B5EF4-FFF2-40B4-BE49-F238E27FC236}">
                <a16:creationId xmlns:a16="http://schemas.microsoft.com/office/drawing/2014/main" id="{E2417A47-BC16-594E-ACBF-31C45C615554}"/>
              </a:ext>
            </a:extLst>
          </p:cNvPr>
          <p:cNvGrpSpPr/>
          <p:nvPr/>
        </p:nvGrpSpPr>
        <p:grpSpPr>
          <a:xfrm>
            <a:off x="6421864" y="3545429"/>
            <a:ext cx="560523" cy="560523"/>
            <a:chOff x="4852739" y="3576300"/>
            <a:chExt cx="473400" cy="473400"/>
          </a:xfrm>
        </p:grpSpPr>
        <p:sp>
          <p:nvSpPr>
            <p:cNvPr id="44" name="Google Shape;548;p39">
              <a:extLst>
                <a:ext uri="{FF2B5EF4-FFF2-40B4-BE49-F238E27FC236}">
                  <a16:creationId xmlns:a16="http://schemas.microsoft.com/office/drawing/2014/main" id="{90C37792-6941-FE45-9277-6A09DE4C8D03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45" name="Google Shape;549;p39">
              <a:extLst>
                <a:ext uri="{FF2B5EF4-FFF2-40B4-BE49-F238E27FC236}">
                  <a16:creationId xmlns:a16="http://schemas.microsoft.com/office/drawing/2014/main" id="{1CC5F04A-1C23-BF4C-97A9-F986538BA8DB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4</a:t>
              </a:r>
              <a:endParaRPr sz="900" b="1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grpSp>
        <p:nvGrpSpPr>
          <p:cNvPr id="46" name="Google Shape;550;p39">
            <a:extLst>
              <a:ext uri="{FF2B5EF4-FFF2-40B4-BE49-F238E27FC236}">
                <a16:creationId xmlns:a16="http://schemas.microsoft.com/office/drawing/2014/main" id="{E2FAC56F-66BE-EC48-991D-3484D44E9C91}"/>
              </a:ext>
            </a:extLst>
          </p:cNvPr>
          <p:cNvGrpSpPr/>
          <p:nvPr/>
        </p:nvGrpSpPr>
        <p:grpSpPr>
          <a:xfrm>
            <a:off x="4003929" y="3537672"/>
            <a:ext cx="560523" cy="560523"/>
            <a:chOff x="2824664" y="3576300"/>
            <a:chExt cx="473400" cy="473400"/>
          </a:xfrm>
        </p:grpSpPr>
        <p:sp>
          <p:nvSpPr>
            <p:cNvPr id="47" name="Google Shape;551;p39">
              <a:extLst>
                <a:ext uri="{FF2B5EF4-FFF2-40B4-BE49-F238E27FC236}">
                  <a16:creationId xmlns:a16="http://schemas.microsoft.com/office/drawing/2014/main" id="{D2BD7418-A124-A94B-B514-DDABF64DA19A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  <p:sp>
          <p:nvSpPr>
            <p:cNvPr id="48" name="Google Shape;552;p39">
              <a:extLst>
                <a:ext uri="{FF2B5EF4-FFF2-40B4-BE49-F238E27FC236}">
                  <a16:creationId xmlns:a16="http://schemas.microsoft.com/office/drawing/2014/main" id="{E9628097-F9FF-C54C-8EE4-B89ED14EA0A0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dk2"/>
                  </a:solidFill>
                  <a:latin typeface="Calibri" panose="020F0502020204030204" pitchFamily="34" charset="0"/>
                  <a:ea typeface="Red Hat Text"/>
                  <a:cs typeface="Calibri" panose="020F0502020204030204" pitchFamily="34" charset="0"/>
                  <a:sym typeface="Red Hat Text"/>
                </a:rPr>
                <a:t>2</a:t>
              </a:r>
              <a:endParaRPr sz="900" b="1" dirty="0">
                <a:solidFill>
                  <a:schemeClr val="dk2"/>
                </a:solidFill>
                <a:latin typeface="Calibri" panose="020F0502020204030204" pitchFamily="34" charset="0"/>
                <a:ea typeface="Red Hat Text"/>
                <a:cs typeface="Calibri" panose="020F0502020204030204" pitchFamily="34" charset="0"/>
                <a:sym typeface="Red Hat Text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1F0B4A6-8369-5C46-A284-1396A5BF02FD}"/>
              </a:ext>
            </a:extLst>
          </p:cNvPr>
          <p:cNvSpPr txBox="1"/>
          <p:nvPr/>
        </p:nvSpPr>
        <p:spPr>
          <a:xfrm>
            <a:off x="2122608" y="1249891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1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AE726FE-3A48-8646-8714-FC92541411D0}"/>
              </a:ext>
            </a:extLst>
          </p:cNvPr>
          <p:cNvSpPr txBox="1"/>
          <p:nvPr/>
        </p:nvSpPr>
        <p:spPr>
          <a:xfrm>
            <a:off x="4495124" y="1249891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3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257FE86-C12B-2B42-BEF2-733F3CCE21F8}"/>
              </a:ext>
            </a:extLst>
          </p:cNvPr>
          <p:cNvSpPr txBox="1"/>
          <p:nvPr/>
        </p:nvSpPr>
        <p:spPr>
          <a:xfrm>
            <a:off x="6921042" y="1249891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5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206B23B-71F8-AE48-BC84-72A4AFA1E326}"/>
              </a:ext>
            </a:extLst>
          </p:cNvPr>
          <p:cNvSpPr txBox="1"/>
          <p:nvPr/>
        </p:nvSpPr>
        <p:spPr>
          <a:xfrm>
            <a:off x="3270925" y="4063974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2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993951E-F88C-5743-85FA-1BDEA69ED255}"/>
              </a:ext>
            </a:extLst>
          </p:cNvPr>
          <p:cNvSpPr txBox="1"/>
          <p:nvPr/>
        </p:nvSpPr>
        <p:spPr>
          <a:xfrm>
            <a:off x="5643441" y="4063974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E7F93FE-B975-A84E-97DC-C71E9E43D640}"/>
              </a:ext>
            </a:extLst>
          </p:cNvPr>
          <p:cNvSpPr txBox="1"/>
          <p:nvPr/>
        </p:nvSpPr>
        <p:spPr>
          <a:xfrm>
            <a:off x="8069359" y="4063974"/>
            <a:ext cx="20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Etapa 6</a:t>
            </a:r>
          </a:p>
        </p:txBody>
      </p:sp>
      <p:pic>
        <p:nvPicPr>
          <p:cNvPr id="15364" name="Picture 4" descr="Map Marker 1 Icon - Free Icons">
            <a:extLst>
              <a:ext uri="{FF2B5EF4-FFF2-40B4-BE49-F238E27FC236}">
                <a16:creationId xmlns:a16="http://schemas.microsoft.com/office/drawing/2014/main" id="{8D995F35-F007-3B4B-95E5-5EED114B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881" y="5595613"/>
            <a:ext cx="408238" cy="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0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4295775" y="2152725"/>
            <a:ext cx="6771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obtenidos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186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obtenidos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481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está la razón de ser del TFG. Añade todos los resultados obtenidos en el proyecto.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diapositiva se pueden poner tablas, gráficos, planos, dibujos con comentarios determinantes que ha dado tu investigación.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Añade los resultados de tus estudios propios.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F309FAD-75B3-E34C-93C6-7DF13C5C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47" y="1205572"/>
            <a:ext cx="58716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3949831" y="2152725"/>
            <a:ext cx="71172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finales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847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final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481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está la razón de ser del TFG. Añade todos los resultados obtenidos en el proyecto.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diapositiva se pueden poner tablas, gráficos, planos, dibujos con comentarios determinantes que ha dado tu investigación.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Añade los resultados de tus estudios propios.</a:t>
            </a:r>
          </a:p>
        </p:txBody>
      </p:sp>
      <p:pic>
        <p:nvPicPr>
          <p:cNvPr id="19460" name="Picture 4" descr="Double Check Icons - Download Free Vector Icons | Noun Project">
            <a:extLst>
              <a:ext uri="{FF2B5EF4-FFF2-40B4-BE49-F238E27FC236}">
                <a16:creationId xmlns:a16="http://schemas.microsoft.com/office/drawing/2014/main" id="{184BB81F-0AAD-E341-A9B5-D694EB57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24" y="1113423"/>
            <a:ext cx="805754" cy="8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2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Usuario">
            <a:extLst>
              <a:ext uri="{FF2B5EF4-FFF2-40B4-BE49-F238E27FC236}">
                <a16:creationId xmlns:a16="http://schemas.microsoft.com/office/drawing/2014/main" id="{FDB1D363-A829-9649-BA55-0A9529663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49" y="3103046"/>
            <a:ext cx="630447" cy="6304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C0ABF8-7198-BC4C-9E09-16F9980E4717}"/>
              </a:ext>
            </a:extLst>
          </p:cNvPr>
          <p:cNvSpPr txBox="1"/>
          <p:nvPr/>
        </p:nvSpPr>
        <p:spPr>
          <a:xfrm>
            <a:off x="2042118" y="2771883"/>
            <a:ext cx="345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b="1" dirty="0">
                <a:latin typeface="Cambria" panose="02040503050406030204" pitchFamily="18" charset="0"/>
                <a:cs typeface="Arial" panose="020B0604020202020204" pitchFamily="34" charset="0"/>
              </a:rPr>
              <a:t>Nombre Apellido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5F1914-8C07-C745-8D5D-E0580A500C81}"/>
              </a:ext>
            </a:extLst>
          </p:cNvPr>
          <p:cNvSpPr txBox="1"/>
          <p:nvPr/>
        </p:nvSpPr>
        <p:spPr>
          <a:xfrm>
            <a:off x="2042118" y="3371855"/>
            <a:ext cx="34591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Puedes contactarme en:</a:t>
            </a:r>
          </a:p>
          <a:p>
            <a:pPr>
              <a:spcBef>
                <a:spcPts val="600"/>
              </a:spcBef>
            </a:pP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@</a:t>
            </a:r>
            <a:r>
              <a:rPr lang="es-ES" dirty="0" err="1">
                <a:latin typeface="Cambria" panose="02040503050406030204" pitchFamily="18" charset="0"/>
                <a:cs typeface="Arial" panose="020B0604020202020204" pitchFamily="34" charset="0"/>
              </a:rPr>
              <a:t>misredes</a:t>
            </a: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 / e-mail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9AB6A4-FFC8-E248-B568-9BC202DEDF96}"/>
              </a:ext>
            </a:extLst>
          </p:cNvPr>
          <p:cNvSpPr txBox="1"/>
          <p:nvPr/>
        </p:nvSpPr>
        <p:spPr>
          <a:xfrm>
            <a:off x="2042118" y="1023710"/>
            <a:ext cx="49097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1AB6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Hola!</a:t>
            </a:r>
          </a:p>
        </p:txBody>
      </p:sp>
      <p:pic>
        <p:nvPicPr>
          <p:cNvPr id="16" name="Picture 2" descr="closeup photography of woman smiling">
            <a:extLst>
              <a:ext uri="{FF2B5EF4-FFF2-40B4-BE49-F238E27FC236}">
                <a16:creationId xmlns:a16="http://schemas.microsoft.com/office/drawing/2014/main" id="{A53AEA49-4B98-9242-9ACE-CB2ACD913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7631" y="1587705"/>
            <a:ext cx="3673468" cy="36825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7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Usuario">
            <a:extLst>
              <a:ext uri="{FF2B5EF4-FFF2-40B4-BE49-F238E27FC236}">
                <a16:creationId xmlns:a16="http://schemas.microsoft.com/office/drawing/2014/main" id="{FDB1D363-A829-9649-BA55-0A9529663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49" y="3103046"/>
            <a:ext cx="630447" cy="6304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C0ABF8-7198-BC4C-9E09-16F9980E4717}"/>
              </a:ext>
            </a:extLst>
          </p:cNvPr>
          <p:cNvSpPr txBox="1"/>
          <p:nvPr/>
        </p:nvSpPr>
        <p:spPr>
          <a:xfrm>
            <a:off x="2042118" y="2771883"/>
            <a:ext cx="464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200" b="1" dirty="0">
                <a:latin typeface="Cambria" panose="02040503050406030204" pitchFamily="18" charset="0"/>
                <a:cs typeface="Arial" panose="020B0604020202020204" pitchFamily="34" charset="0"/>
              </a:rPr>
              <a:t>¿Alguna pregunta?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5F1914-8C07-C745-8D5D-E0580A500C81}"/>
              </a:ext>
            </a:extLst>
          </p:cNvPr>
          <p:cNvSpPr txBox="1"/>
          <p:nvPr/>
        </p:nvSpPr>
        <p:spPr>
          <a:xfrm>
            <a:off x="2042118" y="3429000"/>
            <a:ext cx="345912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Puedes contactarme en:</a:t>
            </a:r>
          </a:p>
          <a:p>
            <a:pPr>
              <a:spcBef>
                <a:spcPts val="600"/>
              </a:spcBef>
            </a:pP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@</a:t>
            </a:r>
            <a:r>
              <a:rPr lang="es-ES" dirty="0" err="1">
                <a:latin typeface="Cambria" panose="02040503050406030204" pitchFamily="18" charset="0"/>
                <a:cs typeface="Arial" panose="020B0604020202020204" pitchFamily="34" charset="0"/>
              </a:rPr>
              <a:t>misredes</a:t>
            </a:r>
            <a:r>
              <a:rPr lang="es-ES" dirty="0">
                <a:latin typeface="Cambria" panose="02040503050406030204" pitchFamily="18" charset="0"/>
                <a:cs typeface="Arial" panose="020B0604020202020204" pitchFamily="34" charset="0"/>
              </a:rPr>
              <a:t> / e-mail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9AB6A4-FFC8-E248-B568-9BC202DEDF96}"/>
              </a:ext>
            </a:extLst>
          </p:cNvPr>
          <p:cNvSpPr txBox="1"/>
          <p:nvPr/>
        </p:nvSpPr>
        <p:spPr>
          <a:xfrm>
            <a:off x="2042117" y="1023710"/>
            <a:ext cx="56700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rgbClr val="1AB6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Gracias!</a:t>
            </a:r>
          </a:p>
        </p:txBody>
      </p:sp>
      <p:pic>
        <p:nvPicPr>
          <p:cNvPr id="16" name="Picture 2" descr="closeup photography of woman smiling">
            <a:extLst>
              <a:ext uri="{FF2B5EF4-FFF2-40B4-BE49-F238E27FC236}">
                <a16:creationId xmlns:a16="http://schemas.microsoft.com/office/drawing/2014/main" id="{A53AEA49-4B98-9242-9ACE-CB2ACD913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7631" y="1587705"/>
            <a:ext cx="3673468" cy="36825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0BCBA72-C847-FA47-8761-41AEB7C69EC5}"/>
              </a:ext>
            </a:extLst>
          </p:cNvPr>
          <p:cNvSpPr/>
          <p:nvPr/>
        </p:nvSpPr>
        <p:spPr>
          <a:xfrm>
            <a:off x="2157787" y="5270295"/>
            <a:ext cx="1552353" cy="5458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Logo </a:t>
            </a:r>
            <a:r>
              <a:rPr lang="es-ES" dirty="0" err="1"/>
              <a:t>uni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896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99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46FD7A3-E488-5940-9254-1727C8AD8948}"/>
              </a:ext>
            </a:extLst>
          </p:cNvPr>
          <p:cNvSpPr/>
          <p:nvPr/>
        </p:nvSpPr>
        <p:spPr>
          <a:xfrm>
            <a:off x="4690436" y="795495"/>
            <a:ext cx="67659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pPr algn="r"/>
            <a:r>
              <a:rPr lang="es-E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PRESENTACIÓN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17B4C1A-262A-8D40-BC8E-42BDF3F15560}"/>
              </a:ext>
            </a:extLst>
          </p:cNvPr>
          <p:cNvSpPr/>
          <p:nvPr/>
        </p:nvSpPr>
        <p:spPr>
          <a:xfrm>
            <a:off x="2824957" y="1690062"/>
            <a:ext cx="65420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Justificación del TFG</a:t>
            </a:r>
          </a:p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Objetivos del proyecto</a:t>
            </a:r>
          </a:p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Metodología</a:t>
            </a:r>
          </a:p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Desarrollo del proyecto </a:t>
            </a:r>
          </a:p>
          <a:p>
            <a:pPr marL="914400" lvl="1" indent="-457200" fontAlgn="base">
              <a:spcBef>
                <a:spcPts val="600"/>
              </a:spcBef>
              <a:buFont typeface="+mj-lt"/>
              <a:buAutoNum type="alphaLcParenR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Punto importante A</a:t>
            </a:r>
          </a:p>
          <a:p>
            <a:pPr marL="914400" lvl="1" indent="-457200" fontAlgn="base">
              <a:spcBef>
                <a:spcPts val="600"/>
              </a:spcBef>
              <a:buFont typeface="+mj-lt"/>
              <a:buAutoNum type="alphaLcParenR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Punto importante B</a:t>
            </a:r>
          </a:p>
          <a:p>
            <a:pPr marL="914400" lvl="1" indent="-457200" fontAlgn="base">
              <a:spcBef>
                <a:spcPts val="600"/>
              </a:spcBef>
              <a:buFont typeface="+mj-lt"/>
              <a:buAutoNum type="alphaLcParenR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Punto importante C</a:t>
            </a:r>
          </a:p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Resultados obtenidos</a:t>
            </a:r>
          </a:p>
          <a:p>
            <a:pPr marL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s-ES_tradnl" sz="2000" b="1" dirty="0">
                <a:solidFill>
                  <a:srgbClr val="1AB6D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Conclusión final</a:t>
            </a:r>
          </a:p>
        </p:txBody>
      </p:sp>
      <p:pic>
        <p:nvPicPr>
          <p:cNvPr id="6146" name="Picture 2" descr="Index Icons - Download Free Vector Icons | Noun Project">
            <a:extLst>
              <a:ext uri="{FF2B5EF4-FFF2-40B4-BE49-F238E27FC236}">
                <a16:creationId xmlns:a16="http://schemas.microsoft.com/office/drawing/2014/main" id="{D62BC344-E469-584A-8D94-BCADAA625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36" y="1134049"/>
            <a:ext cx="677108" cy="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4295775" y="2152725"/>
            <a:ext cx="6771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del TFG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6367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del proyecto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320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el entorno donde suceden las cosas, el contexto del proyecto que se presenta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a las principales personas involucradas o afectadas por el proyecto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 las necesidades o los problemas que suceden en el entorno y afectan a alguien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Free Icon | Idea">
            <a:extLst>
              <a:ext uri="{FF2B5EF4-FFF2-40B4-BE49-F238E27FC236}">
                <a16:creationId xmlns:a16="http://schemas.microsoft.com/office/drawing/2014/main" id="{D62D6B87-07E0-1B44-901D-50088D3B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27" y="1148938"/>
            <a:ext cx="591288" cy="5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7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necesario?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0" y="2064651"/>
            <a:ext cx="648162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 los puntos destacados que justifican la realización del proyecto (porque dedicar los esfuerzos)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Añade todos los puntos que consideres necesarios, necesidades y/o problemas existentes (puedes introducir datos clave o gráficas)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no poner mucho texto, con 3 o 4 aspectos clave es suficiente.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Free Icon | Idea">
            <a:extLst>
              <a:ext uri="{FF2B5EF4-FFF2-40B4-BE49-F238E27FC236}">
                <a16:creationId xmlns:a16="http://schemas.microsoft.com/office/drawing/2014/main" id="{D62D6B87-07E0-1B44-901D-50088D3B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27" y="1148938"/>
            <a:ext cx="591288" cy="5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4295775" y="2152725"/>
            <a:ext cx="6771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del proyecto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207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7">
            <a:extLst>
              <a:ext uri="{FF2B5EF4-FFF2-40B4-BE49-F238E27FC236}">
                <a16:creationId xmlns:a16="http://schemas.microsoft.com/office/drawing/2014/main" id="{4023CEBF-77E8-BF4D-A2CF-DEADC71B26CD}"/>
              </a:ext>
            </a:extLst>
          </p:cNvPr>
          <p:cNvSpPr txBox="1">
            <a:spLocks/>
          </p:cNvSpPr>
          <p:nvPr/>
        </p:nvSpPr>
        <p:spPr>
          <a:xfrm>
            <a:off x="2102390" y="1205572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del proyecto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8FC82B-0C52-D44D-99BB-6A3828B84C80}"/>
              </a:ext>
            </a:extLst>
          </p:cNvPr>
          <p:cNvSpPr txBox="1"/>
          <p:nvPr/>
        </p:nvSpPr>
        <p:spPr>
          <a:xfrm>
            <a:off x="2102391" y="2064651"/>
            <a:ext cx="62544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 los objetivos que se persiguen con la realización del proyecto. ¿Qué vamos a conseguir?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que los objetivos del proyecto han de ser  interesantes para alguien.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cuantificar los objetivos o describir los indicadores a mejorar.</a:t>
            </a: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ts val="2400"/>
              <a:buFont typeface="Arial" panose="020B0604020202020204" pitchFamily="34" charset="0"/>
              <a:buChar char="●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3 y 5 objetivos deberían ser suficiente. 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6" name="Picture 2" descr="Icono Diana Gratis de Material Design">
            <a:extLst>
              <a:ext uri="{FF2B5EF4-FFF2-40B4-BE49-F238E27FC236}">
                <a16:creationId xmlns:a16="http://schemas.microsoft.com/office/drawing/2014/main" id="{A9F63F38-F369-E44A-A01A-37138093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766" y="1147313"/>
            <a:ext cx="691559" cy="6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DF7E649-BE95-DF42-8B0F-8E595A30FD04}"/>
              </a:ext>
            </a:extLst>
          </p:cNvPr>
          <p:cNvSpPr/>
          <p:nvPr/>
        </p:nvSpPr>
        <p:spPr>
          <a:xfrm>
            <a:off x="4295775" y="2152725"/>
            <a:ext cx="6771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600"/>
              </a:spcBef>
            </a:pPr>
            <a:r>
              <a:rPr lang="es-ES_tradnl" sz="8000" b="1" dirty="0">
                <a:solidFill>
                  <a:srgbClr val="1AB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del proyecto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41410F-3513-1D44-82EF-345BF018F009}"/>
              </a:ext>
            </a:extLst>
          </p:cNvPr>
          <p:cNvSpPr/>
          <p:nvPr/>
        </p:nvSpPr>
        <p:spPr>
          <a:xfrm>
            <a:off x="1373253" y="2321004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</a:pPr>
            <a:r>
              <a:rPr lang="es-ES_tradnl" sz="13800" b="1" dirty="0">
                <a:solidFill>
                  <a:srgbClr val="F6E81B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3362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558</Words>
  <Application>Microsoft Macintosh PowerPoint</Application>
  <PresentationFormat>Panorámica</PresentationFormat>
  <Paragraphs>118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Red Hat Text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60</cp:revision>
  <dcterms:created xsi:type="dcterms:W3CDTF">2021-04-01T07:02:11Z</dcterms:created>
  <dcterms:modified xsi:type="dcterms:W3CDTF">2021-11-12T16:30:21Z</dcterms:modified>
</cp:coreProperties>
</file>